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4138" r:id="rId1"/>
  </p:sldMasterIdLst>
  <p:sldIdLst>
    <p:sldId id="256" r:id="rId2"/>
    <p:sldId id="257" r:id="rId3"/>
    <p:sldId id="258" r:id="rId4"/>
    <p:sldId id="271" r:id="rId5"/>
    <p:sldId id="277" r:id="rId6"/>
    <p:sldId id="260" r:id="rId7"/>
    <p:sldId id="278" r:id="rId8"/>
    <p:sldId id="280" r:id="rId9"/>
    <p:sldId id="279" r:id="rId10"/>
    <p:sldId id="273" r:id="rId11"/>
    <p:sldId id="281" r:id="rId12"/>
    <p:sldId id="261" r:id="rId13"/>
    <p:sldId id="272" r:id="rId14"/>
    <p:sldId id="262" r:id="rId15"/>
    <p:sldId id="263" r:id="rId16"/>
    <p:sldId id="264" r:id="rId17"/>
    <p:sldId id="265" r:id="rId18"/>
    <p:sldId id="266" r:id="rId19"/>
    <p:sldId id="267" r:id="rId20"/>
    <p:sldId id="268" r:id="rId21"/>
    <p:sldId id="269" r:id="rId22"/>
    <p:sldId id="282" r:id="rId23"/>
    <p:sldId id="270" r:id="rId24"/>
    <p:sldId id="274" r:id="rId25"/>
    <p:sldId id="276"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D52D81-8A50-41F3-BDFA-421396B8C843}" v="323" dt="2024-11-05T12:47:52.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75" d="100"/>
          <a:sy n="75" d="100"/>
        </p:scale>
        <p:origin x="9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iv Abramov" userId="495f9674-36a9-4ec1-a71b-a339642497b2" providerId="ADAL" clId="{94EFAA84-2359-448B-A58F-D336A6FCB4FA}"/>
    <pc:docChg chg="undo redo custSel addSld delSld modSld addMainMaster delMainMaster">
      <pc:chgData name="Yaniv Abramov" userId="495f9674-36a9-4ec1-a71b-a339642497b2" providerId="ADAL" clId="{94EFAA84-2359-448B-A58F-D336A6FCB4FA}" dt="2024-09-21T16:05:08.014" v="2574" actId="20577"/>
      <pc:docMkLst>
        <pc:docMk/>
      </pc:docMkLst>
      <pc:sldChg chg="addSp delSp modSp new del mod setBg modClrScheme addAnim delAnim chgLayout">
        <pc:chgData name="Yaniv Abramov" userId="495f9674-36a9-4ec1-a71b-a339642497b2" providerId="ADAL" clId="{94EFAA84-2359-448B-A58F-D336A6FCB4FA}" dt="2024-09-21T15:00:31.228" v="75" actId="47"/>
        <pc:sldMkLst>
          <pc:docMk/>
          <pc:sldMk cId="2100157034" sldId="256"/>
        </pc:sldMkLst>
        <pc:spChg chg="mod">
          <ac:chgData name="Yaniv Abramov" userId="495f9674-36a9-4ec1-a71b-a339642497b2" providerId="ADAL" clId="{94EFAA84-2359-448B-A58F-D336A6FCB4FA}" dt="2024-09-21T14:57:36.614" v="72" actId="26606"/>
          <ac:spMkLst>
            <pc:docMk/>
            <pc:sldMk cId="2100157034" sldId="256"/>
            <ac:spMk id="2" creationId="{A1EE8EDB-590D-8A33-C614-CA19A5800D96}"/>
          </ac:spMkLst>
        </pc:spChg>
        <pc:spChg chg="mod">
          <ac:chgData name="Yaniv Abramov" userId="495f9674-36a9-4ec1-a71b-a339642497b2" providerId="ADAL" clId="{94EFAA84-2359-448B-A58F-D336A6FCB4FA}" dt="2024-09-21T14:57:36.614" v="72" actId="26606"/>
          <ac:spMkLst>
            <pc:docMk/>
            <pc:sldMk cId="2100157034" sldId="256"/>
            <ac:spMk id="3" creationId="{5699646C-8750-A81B-BBB6-C175B72DBF78}"/>
          </ac:spMkLst>
        </pc:spChg>
        <pc:spChg chg="add mod">
          <ac:chgData name="Yaniv Abramov" userId="495f9674-36a9-4ec1-a71b-a339642497b2" providerId="ADAL" clId="{94EFAA84-2359-448B-A58F-D336A6FCB4FA}" dt="2024-09-21T15:00:18.105" v="74" actId="14100"/>
          <ac:spMkLst>
            <pc:docMk/>
            <pc:sldMk cId="2100157034" sldId="256"/>
            <ac:spMk id="5" creationId="{4BBF4584-72C1-6561-6167-C954F7BDCD01}"/>
          </ac:spMkLst>
        </pc:spChg>
        <pc:spChg chg="add del">
          <ac:chgData name="Yaniv Abramov" userId="495f9674-36a9-4ec1-a71b-a339642497b2" providerId="ADAL" clId="{94EFAA84-2359-448B-A58F-D336A6FCB4FA}" dt="2024-09-21T14:57:25.456" v="59" actId="26606"/>
          <ac:spMkLst>
            <pc:docMk/>
            <pc:sldMk cId="2100157034" sldId="256"/>
            <ac:spMk id="9" creationId="{FF4F1B1F-38C9-4BA3-8793-E2B6FC978C0A}"/>
          </ac:spMkLst>
        </pc:spChg>
        <pc:spChg chg="add del">
          <ac:chgData name="Yaniv Abramov" userId="495f9674-36a9-4ec1-a71b-a339642497b2" providerId="ADAL" clId="{94EFAA84-2359-448B-A58F-D336A6FCB4FA}" dt="2024-09-21T14:57:31.346" v="61" actId="26606"/>
          <ac:spMkLst>
            <pc:docMk/>
            <pc:sldMk cId="2100157034" sldId="256"/>
            <ac:spMk id="13" creationId="{7F70A2C4-3347-EF31-F002-FB70BCCF4497}"/>
          </ac:spMkLst>
        </pc:spChg>
        <pc:spChg chg="add del">
          <ac:chgData name="Yaniv Abramov" userId="495f9674-36a9-4ec1-a71b-a339642497b2" providerId="ADAL" clId="{94EFAA84-2359-448B-A58F-D336A6FCB4FA}" dt="2024-09-21T14:57:31.346" v="61" actId="26606"/>
          <ac:spMkLst>
            <pc:docMk/>
            <pc:sldMk cId="2100157034" sldId="256"/>
            <ac:spMk id="14" creationId="{812CB9FF-7D0E-C6EE-FD1E-5414C1C2FEB3}"/>
          </ac:spMkLst>
        </pc:spChg>
        <pc:spChg chg="add del">
          <ac:chgData name="Yaniv Abramov" userId="495f9674-36a9-4ec1-a71b-a339642497b2" providerId="ADAL" clId="{94EFAA84-2359-448B-A58F-D336A6FCB4FA}" dt="2024-09-21T14:57:31.346" v="61" actId="26606"/>
          <ac:spMkLst>
            <pc:docMk/>
            <pc:sldMk cId="2100157034" sldId="256"/>
            <ac:spMk id="15" creationId="{E4AF4B06-53F0-C847-8C21-2E98F1814642}"/>
          </ac:spMkLst>
        </pc:spChg>
        <pc:spChg chg="add del">
          <ac:chgData name="Yaniv Abramov" userId="495f9674-36a9-4ec1-a71b-a339642497b2" providerId="ADAL" clId="{94EFAA84-2359-448B-A58F-D336A6FCB4FA}" dt="2024-09-21T14:57:32.426" v="64" actId="26606"/>
          <ac:spMkLst>
            <pc:docMk/>
            <pc:sldMk cId="2100157034" sldId="256"/>
            <ac:spMk id="18" creationId="{FF4F1B1F-38C9-4BA3-8793-E2B6FC978C0A}"/>
          </ac:spMkLst>
        </pc:spChg>
        <pc:spChg chg="add del">
          <ac:chgData name="Yaniv Abramov" userId="495f9674-36a9-4ec1-a71b-a339642497b2" providerId="ADAL" clId="{94EFAA84-2359-448B-A58F-D336A6FCB4FA}" dt="2024-09-21T14:57:33.642" v="66" actId="26606"/>
          <ac:spMkLst>
            <pc:docMk/>
            <pc:sldMk cId="2100157034" sldId="256"/>
            <ac:spMk id="22" creationId="{3768F94E-2BF1-56A5-87AC-0C427079334B}"/>
          </ac:spMkLst>
        </pc:spChg>
        <pc:spChg chg="add del">
          <ac:chgData name="Yaniv Abramov" userId="495f9674-36a9-4ec1-a71b-a339642497b2" providerId="ADAL" clId="{94EFAA84-2359-448B-A58F-D336A6FCB4FA}" dt="2024-09-21T14:57:33.642" v="66" actId="26606"/>
          <ac:spMkLst>
            <pc:docMk/>
            <pc:sldMk cId="2100157034" sldId="256"/>
            <ac:spMk id="24" creationId="{393D8CD4-7FBE-9118-0CEB-9C1A2FA6AE5A}"/>
          </ac:spMkLst>
        </pc:spChg>
        <pc:spChg chg="add del">
          <ac:chgData name="Yaniv Abramov" userId="495f9674-36a9-4ec1-a71b-a339642497b2" providerId="ADAL" clId="{94EFAA84-2359-448B-A58F-D336A6FCB4FA}" dt="2024-09-21T14:57:35.445" v="69" actId="26606"/>
          <ac:spMkLst>
            <pc:docMk/>
            <pc:sldMk cId="2100157034" sldId="256"/>
            <ac:spMk id="43" creationId="{A173122F-D466-4F08-90FA-0038F7AC214A}"/>
          </ac:spMkLst>
        </pc:spChg>
        <pc:spChg chg="add del">
          <ac:chgData name="Yaniv Abramov" userId="495f9674-36a9-4ec1-a71b-a339642497b2" providerId="ADAL" clId="{94EFAA84-2359-448B-A58F-D336A6FCB4FA}" dt="2024-09-21T14:57:35.445" v="69" actId="26606"/>
          <ac:spMkLst>
            <pc:docMk/>
            <pc:sldMk cId="2100157034" sldId="256"/>
            <ac:spMk id="44" creationId="{33F2B4F9-421B-46F9-A5C1-235873782449}"/>
          </ac:spMkLst>
        </pc:spChg>
        <pc:spChg chg="add del">
          <ac:chgData name="Yaniv Abramov" userId="495f9674-36a9-4ec1-a71b-a339642497b2" providerId="ADAL" clId="{94EFAA84-2359-448B-A58F-D336A6FCB4FA}" dt="2024-09-21T14:57:36.571" v="71" actId="26606"/>
          <ac:spMkLst>
            <pc:docMk/>
            <pc:sldMk cId="2100157034" sldId="256"/>
            <ac:spMk id="58" creationId="{3768F94E-2BF1-56A5-87AC-0C427079334B}"/>
          </ac:spMkLst>
        </pc:spChg>
        <pc:spChg chg="add del">
          <ac:chgData name="Yaniv Abramov" userId="495f9674-36a9-4ec1-a71b-a339642497b2" providerId="ADAL" clId="{94EFAA84-2359-448B-A58F-D336A6FCB4FA}" dt="2024-09-21T14:57:36.571" v="71" actId="26606"/>
          <ac:spMkLst>
            <pc:docMk/>
            <pc:sldMk cId="2100157034" sldId="256"/>
            <ac:spMk id="60" creationId="{393D8CD4-7FBE-9118-0CEB-9C1A2FA6AE5A}"/>
          </ac:spMkLst>
        </pc:spChg>
        <pc:spChg chg="add">
          <ac:chgData name="Yaniv Abramov" userId="495f9674-36a9-4ec1-a71b-a339642497b2" providerId="ADAL" clId="{94EFAA84-2359-448B-A58F-D336A6FCB4FA}" dt="2024-09-21T14:57:36.614" v="72" actId="26606"/>
          <ac:spMkLst>
            <pc:docMk/>
            <pc:sldMk cId="2100157034" sldId="256"/>
            <ac:spMk id="62" creationId="{742DFF2D-EA41-4CBE-9659-C2917E4882E5}"/>
          </ac:spMkLst>
        </pc:spChg>
        <pc:grpChg chg="add del">
          <ac:chgData name="Yaniv Abramov" userId="495f9674-36a9-4ec1-a71b-a339642497b2" providerId="ADAL" clId="{94EFAA84-2359-448B-A58F-D336A6FCB4FA}" dt="2024-09-21T14:57:35.445" v="69" actId="26606"/>
          <ac:grpSpMkLst>
            <pc:docMk/>
            <pc:sldMk cId="2100157034" sldId="256"/>
            <ac:grpSpMk id="45" creationId="{35C33D14-2894-4D0B-A680-525CBB789993}"/>
          </ac:grpSpMkLst>
        </pc:grpChg>
        <pc:picChg chg="add del">
          <ac:chgData name="Yaniv Abramov" userId="495f9674-36a9-4ec1-a71b-a339642497b2" providerId="ADAL" clId="{94EFAA84-2359-448B-A58F-D336A6FCB4FA}" dt="2024-09-21T14:57:25.456" v="59" actId="26606"/>
          <ac:picMkLst>
            <pc:docMk/>
            <pc:sldMk cId="2100157034" sldId="256"/>
            <ac:picMk id="4" creationId="{F41D55D3-D80B-7988-9055-6D081C3D2911}"/>
          </ac:picMkLst>
        </pc:picChg>
        <pc:picChg chg="add del">
          <ac:chgData name="Yaniv Abramov" userId="495f9674-36a9-4ec1-a71b-a339642497b2" providerId="ADAL" clId="{94EFAA84-2359-448B-A58F-D336A6FCB4FA}" dt="2024-09-21T14:57:31.346" v="61" actId="26606"/>
          <ac:picMkLst>
            <pc:docMk/>
            <pc:sldMk cId="2100157034" sldId="256"/>
            <ac:picMk id="16" creationId="{2211ED75-9F9B-BF62-EA7A-F8DED2C7C592}"/>
          </ac:picMkLst>
        </pc:picChg>
        <pc:picChg chg="add del">
          <ac:chgData name="Yaniv Abramov" userId="495f9674-36a9-4ec1-a71b-a339642497b2" providerId="ADAL" clId="{94EFAA84-2359-448B-A58F-D336A6FCB4FA}" dt="2024-09-21T14:57:32.426" v="64" actId="26606"/>
          <ac:picMkLst>
            <pc:docMk/>
            <pc:sldMk cId="2100157034" sldId="256"/>
            <ac:picMk id="19" creationId="{F41D55D3-D80B-7988-9055-6D081C3D2911}"/>
          </ac:picMkLst>
        </pc:picChg>
        <pc:picChg chg="add del">
          <ac:chgData name="Yaniv Abramov" userId="495f9674-36a9-4ec1-a71b-a339642497b2" providerId="ADAL" clId="{94EFAA84-2359-448B-A58F-D336A6FCB4FA}" dt="2024-09-21T14:57:33.642" v="66" actId="26606"/>
          <ac:picMkLst>
            <pc:docMk/>
            <pc:sldMk cId="2100157034" sldId="256"/>
            <ac:picMk id="23" creationId="{526F0511-D37D-1189-4425-64411338E51C}"/>
          </ac:picMkLst>
        </pc:picChg>
        <pc:picChg chg="add del">
          <ac:chgData name="Yaniv Abramov" userId="495f9674-36a9-4ec1-a71b-a339642497b2" providerId="ADAL" clId="{94EFAA84-2359-448B-A58F-D336A6FCB4FA}" dt="2024-09-21T14:57:35.445" v="69" actId="26606"/>
          <ac:picMkLst>
            <pc:docMk/>
            <pc:sldMk cId="2100157034" sldId="256"/>
            <ac:picMk id="56" creationId="{24D3A48E-E924-15CE-4A08-FDE3E70D5B69}"/>
          </ac:picMkLst>
        </pc:picChg>
        <pc:picChg chg="add del">
          <ac:chgData name="Yaniv Abramov" userId="495f9674-36a9-4ec1-a71b-a339642497b2" providerId="ADAL" clId="{94EFAA84-2359-448B-A58F-D336A6FCB4FA}" dt="2024-09-21T14:57:36.571" v="71" actId="26606"/>
          <ac:picMkLst>
            <pc:docMk/>
            <pc:sldMk cId="2100157034" sldId="256"/>
            <ac:picMk id="59" creationId="{526F0511-D37D-1189-4425-64411338E51C}"/>
          </ac:picMkLst>
        </pc:picChg>
        <pc:picChg chg="add">
          <ac:chgData name="Yaniv Abramov" userId="495f9674-36a9-4ec1-a71b-a339642497b2" providerId="ADAL" clId="{94EFAA84-2359-448B-A58F-D336A6FCB4FA}" dt="2024-09-21T14:57:36.614" v="72" actId="26606"/>
          <ac:picMkLst>
            <pc:docMk/>
            <pc:sldMk cId="2100157034" sldId="256"/>
            <ac:picMk id="63" creationId="{99669D5D-68AC-09B3-F376-059DDA1EE87D}"/>
          </ac:picMkLst>
        </pc:picChg>
        <pc:cxnChg chg="add del">
          <ac:chgData name="Yaniv Abramov" userId="495f9674-36a9-4ec1-a71b-a339642497b2" providerId="ADAL" clId="{94EFAA84-2359-448B-A58F-D336A6FCB4FA}" dt="2024-09-21T14:57:25.456" v="59" actId="26606"/>
          <ac:cxnSpMkLst>
            <pc:docMk/>
            <pc:sldMk cId="2100157034" sldId="256"/>
            <ac:cxnSpMk id="11" creationId="{6B5C80BC-C547-4FD8-9B68-6A9207F08580}"/>
          </ac:cxnSpMkLst>
        </pc:cxnChg>
        <pc:cxnChg chg="add del">
          <ac:chgData name="Yaniv Abramov" userId="495f9674-36a9-4ec1-a71b-a339642497b2" providerId="ADAL" clId="{94EFAA84-2359-448B-A58F-D336A6FCB4FA}" dt="2024-09-21T14:57:32.426" v="64" actId="26606"/>
          <ac:cxnSpMkLst>
            <pc:docMk/>
            <pc:sldMk cId="2100157034" sldId="256"/>
            <ac:cxnSpMk id="20" creationId="{6B5C80BC-C547-4FD8-9B68-6A9207F08580}"/>
          </ac:cxnSpMkLst>
        </pc:cxnChg>
      </pc:sldChg>
      <pc:sldChg chg="addSp delSp modSp new mod modMedia setBg modClrScheme addAnim delAnim modAnim delDesignElem chgLayout">
        <pc:chgData name="Yaniv Abramov" userId="495f9674-36a9-4ec1-a71b-a339642497b2" providerId="ADAL" clId="{94EFAA84-2359-448B-A58F-D336A6FCB4FA}" dt="2024-09-21T15:12:14.419" v="343" actId="20577"/>
        <pc:sldMkLst>
          <pc:docMk/>
          <pc:sldMk cId="4137482370" sldId="256"/>
        </pc:sldMkLst>
        <pc:spChg chg="mod">
          <ac:chgData name="Yaniv Abramov" userId="495f9674-36a9-4ec1-a71b-a339642497b2" providerId="ADAL" clId="{94EFAA84-2359-448B-A58F-D336A6FCB4FA}" dt="2024-09-21T15:08:10.340" v="232" actId="403"/>
          <ac:spMkLst>
            <pc:docMk/>
            <pc:sldMk cId="4137482370" sldId="256"/>
            <ac:spMk id="2" creationId="{3EF71774-1E01-9932-2583-791A0D1360B2}"/>
          </ac:spMkLst>
        </pc:spChg>
        <pc:spChg chg="mod">
          <ac:chgData name="Yaniv Abramov" userId="495f9674-36a9-4ec1-a71b-a339642497b2" providerId="ADAL" clId="{94EFAA84-2359-448B-A58F-D336A6FCB4FA}" dt="2024-09-21T15:12:14.419" v="343" actId="20577"/>
          <ac:spMkLst>
            <pc:docMk/>
            <pc:sldMk cId="4137482370" sldId="256"/>
            <ac:spMk id="3" creationId="{B9F00CDB-7C58-FFC5-4D46-E51760DFC4AC}"/>
          </ac:spMkLst>
        </pc:spChg>
        <pc:spChg chg="add del">
          <ac:chgData name="Yaniv Abramov" userId="495f9674-36a9-4ec1-a71b-a339642497b2" providerId="ADAL" clId="{94EFAA84-2359-448B-A58F-D336A6FCB4FA}" dt="2024-09-21T15:04:48.421" v="121" actId="26606"/>
          <ac:spMkLst>
            <pc:docMk/>
            <pc:sldMk cId="4137482370" sldId="256"/>
            <ac:spMk id="9" creationId="{41D7B59F-C43F-435D-A754-00854140FD6E}"/>
          </ac:spMkLst>
        </pc:spChg>
        <pc:spChg chg="add del">
          <ac:chgData name="Yaniv Abramov" userId="495f9674-36a9-4ec1-a71b-a339642497b2" providerId="ADAL" clId="{94EFAA84-2359-448B-A58F-D336A6FCB4FA}" dt="2024-09-21T15:04:48.421" v="121" actId="26606"/>
          <ac:spMkLst>
            <pc:docMk/>
            <pc:sldMk cId="4137482370" sldId="256"/>
            <ac:spMk id="11" creationId="{7EEAEB7F-657B-DEB0-ADDC-03CAE43EFA24}"/>
          </ac:spMkLst>
        </pc:spChg>
        <pc:spChg chg="add del">
          <ac:chgData name="Yaniv Abramov" userId="495f9674-36a9-4ec1-a71b-a339642497b2" providerId="ADAL" clId="{94EFAA84-2359-448B-A58F-D336A6FCB4FA}" dt="2024-09-21T15:04:48.421" v="121" actId="26606"/>
          <ac:spMkLst>
            <pc:docMk/>
            <pc:sldMk cId="4137482370" sldId="256"/>
            <ac:spMk id="13" creationId="{FC542542-348B-FB37-590A-1A0C034F4ED6}"/>
          </ac:spMkLst>
        </pc:spChg>
        <pc:spChg chg="add del">
          <ac:chgData name="Yaniv Abramov" userId="495f9674-36a9-4ec1-a71b-a339642497b2" providerId="ADAL" clId="{94EFAA84-2359-448B-A58F-D336A6FCB4FA}" dt="2024-09-21T15:04:51.109" v="123" actId="26606"/>
          <ac:spMkLst>
            <pc:docMk/>
            <pc:sldMk cId="4137482370" sldId="256"/>
            <ac:spMk id="17" creationId="{6FA9327B-0F60-46E3-AD80-CE73838567B3}"/>
          </ac:spMkLst>
        </pc:spChg>
        <pc:spChg chg="add del">
          <ac:chgData name="Yaniv Abramov" userId="495f9674-36a9-4ec1-a71b-a339642497b2" providerId="ADAL" clId="{94EFAA84-2359-448B-A58F-D336A6FCB4FA}" dt="2024-09-21T15:05:15.292" v="151"/>
          <ac:spMkLst>
            <pc:docMk/>
            <pc:sldMk cId="4137482370" sldId="256"/>
            <ac:spMk id="21" creationId="{00E45B9B-5690-F156-E2ED-D88478B7627A}"/>
          </ac:spMkLst>
        </pc:spChg>
        <pc:spChg chg="add del">
          <ac:chgData name="Yaniv Abramov" userId="495f9674-36a9-4ec1-a71b-a339642497b2" providerId="ADAL" clId="{94EFAA84-2359-448B-A58F-D336A6FCB4FA}" dt="2024-09-21T15:05:15.292" v="151"/>
          <ac:spMkLst>
            <pc:docMk/>
            <pc:sldMk cId="4137482370" sldId="256"/>
            <ac:spMk id="22" creationId="{97081EE3-B6BE-9584-F5AF-E5F6484DA7A1}"/>
          </ac:spMkLst>
        </pc:spChg>
        <pc:spChg chg="add del">
          <ac:chgData name="Yaniv Abramov" userId="495f9674-36a9-4ec1-a71b-a339642497b2" providerId="ADAL" clId="{94EFAA84-2359-448B-A58F-D336A6FCB4FA}" dt="2024-09-21T15:05:15.292" v="151"/>
          <ac:spMkLst>
            <pc:docMk/>
            <pc:sldMk cId="4137482370" sldId="256"/>
            <ac:spMk id="24" creationId="{41A03FE5-7938-1573-2D18-E168CC7C0ABF}"/>
          </ac:spMkLst>
        </pc:spChg>
        <pc:spChg chg="add del">
          <ac:chgData name="Yaniv Abramov" userId="495f9674-36a9-4ec1-a71b-a339642497b2" providerId="ADAL" clId="{94EFAA84-2359-448B-A58F-D336A6FCB4FA}" dt="2024-09-21T15:07:07.445" v="183"/>
          <ac:spMkLst>
            <pc:docMk/>
            <pc:sldMk cId="4137482370" sldId="256"/>
            <ac:spMk id="25" creationId="{2EE2039B-69BD-482A-841A-9C5206D96866}"/>
          </ac:spMkLst>
        </pc:spChg>
        <pc:spChg chg="add del">
          <ac:chgData name="Yaniv Abramov" userId="495f9674-36a9-4ec1-a71b-a339642497b2" providerId="ADAL" clId="{94EFAA84-2359-448B-A58F-D336A6FCB4FA}" dt="2024-09-21T15:07:07.445" v="183"/>
          <ac:spMkLst>
            <pc:docMk/>
            <pc:sldMk cId="4137482370" sldId="256"/>
            <ac:spMk id="26" creationId="{818010C1-DC06-49C2-A879-22A5A94F46D5}"/>
          </ac:spMkLst>
        </pc:spChg>
        <pc:spChg chg="add del">
          <ac:chgData name="Yaniv Abramov" userId="495f9674-36a9-4ec1-a71b-a339642497b2" providerId="ADAL" clId="{94EFAA84-2359-448B-A58F-D336A6FCB4FA}" dt="2024-09-21T15:05:53.976" v="176"/>
          <ac:spMkLst>
            <pc:docMk/>
            <pc:sldMk cId="4137482370" sldId="256"/>
            <ac:spMk id="28" creationId="{464EC53C-35C4-4E84-AFE2-A7D081852617}"/>
          </ac:spMkLst>
        </pc:spChg>
        <pc:spChg chg="add del">
          <ac:chgData name="Yaniv Abramov" userId="495f9674-36a9-4ec1-a71b-a339642497b2" providerId="ADAL" clId="{94EFAA84-2359-448B-A58F-D336A6FCB4FA}" dt="2024-09-21T15:05:53.976" v="176"/>
          <ac:spMkLst>
            <pc:docMk/>
            <pc:sldMk cId="4137482370" sldId="256"/>
            <ac:spMk id="30" creationId="{9A3F5928-D955-456A-97B5-AA390B8CE9D5}"/>
          </ac:spMkLst>
        </pc:spChg>
        <pc:spChg chg="add del">
          <ac:chgData name="Yaniv Abramov" userId="495f9674-36a9-4ec1-a71b-a339642497b2" providerId="ADAL" clId="{94EFAA84-2359-448B-A58F-D336A6FCB4FA}" dt="2024-09-21T15:05:53.976" v="176"/>
          <ac:spMkLst>
            <pc:docMk/>
            <pc:sldMk cId="4137482370" sldId="256"/>
            <ac:spMk id="34" creationId="{C5CB530E-515E-412C-9DF1-5F8FFBD6F383}"/>
          </ac:spMkLst>
        </pc:spChg>
        <pc:spChg chg="add del">
          <ac:chgData name="Yaniv Abramov" userId="495f9674-36a9-4ec1-a71b-a339642497b2" providerId="ADAL" clId="{94EFAA84-2359-448B-A58F-D336A6FCB4FA}" dt="2024-09-21T15:05:53.976" v="176"/>
          <ac:spMkLst>
            <pc:docMk/>
            <pc:sldMk cId="4137482370" sldId="256"/>
            <ac:spMk id="36" creationId="{712D4376-A578-4FF1-94FC-245E7A6A489F}"/>
          </ac:spMkLst>
        </pc:spChg>
        <pc:spChg chg="add del">
          <ac:chgData name="Yaniv Abramov" userId="495f9674-36a9-4ec1-a71b-a339642497b2" providerId="ADAL" clId="{94EFAA84-2359-448B-A58F-D336A6FCB4FA}" dt="2024-09-21T15:05:53.976" v="176"/>
          <ac:spMkLst>
            <pc:docMk/>
            <pc:sldMk cId="4137482370" sldId="256"/>
            <ac:spMk id="38" creationId="{AEA7509D-F04F-40CB-A0B3-EEF16499CC9F}"/>
          </ac:spMkLst>
        </pc:spChg>
        <pc:grpChg chg="add del">
          <ac:chgData name="Yaniv Abramov" userId="495f9674-36a9-4ec1-a71b-a339642497b2" providerId="ADAL" clId="{94EFAA84-2359-448B-A58F-D336A6FCB4FA}" dt="2024-09-21T15:07:07.445" v="183"/>
          <ac:grpSpMkLst>
            <pc:docMk/>
            <pc:sldMk cId="4137482370" sldId="256"/>
            <ac:grpSpMk id="27" creationId="{C929FEA8-B524-492D-9E1B-D7CF0D1C167B}"/>
          </ac:grpSpMkLst>
        </pc:grpChg>
        <pc:picChg chg="add del mod">
          <ac:chgData name="Yaniv Abramov" userId="495f9674-36a9-4ec1-a71b-a339642497b2" providerId="ADAL" clId="{94EFAA84-2359-448B-A58F-D336A6FCB4FA}" dt="2024-09-21T15:04:48.421" v="121" actId="26606"/>
          <ac:picMkLst>
            <pc:docMk/>
            <pc:sldMk cId="4137482370" sldId="256"/>
            <ac:picMk id="4" creationId="{79F8E1C4-105C-D897-F607-4EFE0C3BCAF7}"/>
          </ac:picMkLst>
        </pc:picChg>
        <pc:picChg chg="add del">
          <ac:chgData name="Yaniv Abramov" userId="495f9674-36a9-4ec1-a71b-a339642497b2" providerId="ADAL" clId="{94EFAA84-2359-448B-A58F-D336A6FCB4FA}" dt="2024-09-21T15:04:51.109" v="123" actId="26606"/>
          <ac:picMkLst>
            <pc:docMk/>
            <pc:sldMk cId="4137482370" sldId="256"/>
            <ac:picMk id="18" creationId="{FDECC29F-D73D-1040-BBF8-59846A149B97}"/>
          </ac:picMkLst>
        </pc:picChg>
        <pc:picChg chg="add del mod ord">
          <ac:chgData name="Yaniv Abramov" userId="495f9674-36a9-4ec1-a71b-a339642497b2" providerId="ADAL" clId="{94EFAA84-2359-448B-A58F-D336A6FCB4FA}" dt="2024-09-21T15:12:02.266" v="329" actId="167"/>
          <ac:picMkLst>
            <pc:docMk/>
            <pc:sldMk cId="4137482370" sldId="256"/>
            <ac:picMk id="23" creationId="{24EC2B94-1F1B-17E5-73BD-7C503C06BDEC}"/>
          </ac:picMkLst>
        </pc:picChg>
        <pc:picChg chg="add mod">
          <ac:chgData name="Yaniv Abramov" userId="495f9674-36a9-4ec1-a71b-a339642497b2" providerId="ADAL" clId="{94EFAA84-2359-448B-A58F-D336A6FCB4FA}" dt="2024-09-21T15:10:49.095" v="320" actId="1037"/>
          <ac:picMkLst>
            <pc:docMk/>
            <pc:sldMk cId="4137482370" sldId="256"/>
            <ac:picMk id="3074" creationId="{007A006C-7CBD-E9D8-95DE-AF8B7719A3D9}"/>
          </ac:picMkLst>
        </pc:picChg>
        <pc:picChg chg="add mod">
          <ac:chgData name="Yaniv Abramov" userId="495f9674-36a9-4ec1-a71b-a339642497b2" providerId="ADAL" clId="{94EFAA84-2359-448B-A58F-D336A6FCB4FA}" dt="2024-09-21T15:12:04.494" v="330" actId="167"/>
          <ac:picMkLst>
            <pc:docMk/>
            <pc:sldMk cId="4137482370" sldId="256"/>
            <ac:picMk id="3076" creationId="{59F89B85-CB85-55D2-34A9-59B064FAC5A8}"/>
          </ac:picMkLst>
        </pc:picChg>
        <pc:cxnChg chg="add del">
          <ac:chgData name="Yaniv Abramov" userId="495f9674-36a9-4ec1-a71b-a339642497b2" providerId="ADAL" clId="{94EFAA84-2359-448B-A58F-D336A6FCB4FA}" dt="2024-09-21T15:04:48.421" v="121" actId="26606"/>
          <ac:cxnSpMkLst>
            <pc:docMk/>
            <pc:sldMk cId="4137482370" sldId="256"/>
            <ac:cxnSpMk id="15" creationId="{B0AA360F-DECB-4836-8FB6-22C4BC3FB02D}"/>
          </ac:cxnSpMkLst>
        </pc:cxnChg>
        <pc:cxnChg chg="add del">
          <ac:chgData name="Yaniv Abramov" userId="495f9674-36a9-4ec1-a71b-a339642497b2" providerId="ADAL" clId="{94EFAA84-2359-448B-A58F-D336A6FCB4FA}" dt="2024-09-21T15:04:51.109" v="123" actId="26606"/>
          <ac:cxnSpMkLst>
            <pc:docMk/>
            <pc:sldMk cId="4137482370" sldId="256"/>
            <ac:cxnSpMk id="19" creationId="{BD1C99D0-461D-4A91-81EF-CCCD798B37A1}"/>
          </ac:cxnSpMkLst>
        </pc:cxnChg>
        <pc:cxnChg chg="add del">
          <ac:chgData name="Yaniv Abramov" userId="495f9674-36a9-4ec1-a71b-a339642497b2" providerId="ADAL" clId="{94EFAA84-2359-448B-A58F-D336A6FCB4FA}" dt="2024-09-21T15:05:53.976" v="176"/>
          <ac:cxnSpMkLst>
            <pc:docMk/>
            <pc:sldMk cId="4137482370" sldId="256"/>
            <ac:cxnSpMk id="32" creationId="{56020367-4FD5-4596-8E10-C5F095CD8DBF}"/>
          </ac:cxnSpMkLst>
        </pc:cxnChg>
        <pc:cxnChg chg="add del">
          <ac:chgData name="Yaniv Abramov" userId="495f9674-36a9-4ec1-a71b-a339642497b2" providerId="ADAL" clId="{94EFAA84-2359-448B-A58F-D336A6FCB4FA}" dt="2024-09-21T15:07:07.445" v="183"/>
          <ac:cxnSpMkLst>
            <pc:docMk/>
            <pc:sldMk cId="4137482370" sldId="256"/>
            <ac:cxnSpMk id="37" creationId="{FA2F8AFE-17D5-4D84-BEE2-F0CAE81E6DAF}"/>
          </ac:cxnSpMkLst>
        </pc:cxnChg>
      </pc:sldChg>
      <pc:sldChg chg="addSp delSp modSp new mod">
        <pc:chgData name="Yaniv Abramov" userId="495f9674-36a9-4ec1-a71b-a339642497b2" providerId="ADAL" clId="{94EFAA84-2359-448B-A58F-D336A6FCB4FA}" dt="2024-09-21T15:16:09.539" v="515" actId="20577"/>
        <pc:sldMkLst>
          <pc:docMk/>
          <pc:sldMk cId="1776460369" sldId="257"/>
        </pc:sldMkLst>
        <pc:spChg chg="del">
          <ac:chgData name="Yaniv Abramov" userId="495f9674-36a9-4ec1-a71b-a339642497b2" providerId="ADAL" clId="{94EFAA84-2359-448B-A58F-D336A6FCB4FA}" dt="2024-09-21T15:06:28.469" v="181"/>
          <ac:spMkLst>
            <pc:docMk/>
            <pc:sldMk cId="1776460369" sldId="257"/>
            <ac:spMk id="2" creationId="{81E52E61-044F-0A45-931E-5274750D30D8}"/>
          </ac:spMkLst>
        </pc:spChg>
        <pc:spChg chg="mod">
          <ac:chgData name="Yaniv Abramov" userId="495f9674-36a9-4ec1-a71b-a339642497b2" providerId="ADAL" clId="{94EFAA84-2359-448B-A58F-D336A6FCB4FA}" dt="2024-09-21T15:14:37.823" v="355" actId="1076"/>
          <ac:spMkLst>
            <pc:docMk/>
            <pc:sldMk cId="1776460369" sldId="257"/>
            <ac:spMk id="3" creationId="{2ADA8D6C-DE6D-40D2-88C0-01B1DE5B756F}"/>
          </ac:spMkLst>
        </pc:spChg>
        <pc:spChg chg="add del">
          <ac:chgData name="Yaniv Abramov" userId="495f9674-36a9-4ec1-a71b-a339642497b2" providerId="ADAL" clId="{94EFAA84-2359-448B-A58F-D336A6FCB4FA}" dt="2024-09-21T15:06:25.928" v="180" actId="478"/>
          <ac:spMkLst>
            <pc:docMk/>
            <pc:sldMk cId="1776460369" sldId="257"/>
            <ac:spMk id="4" creationId="{006CADD8-2DDD-D259-028B-0A0F8EA28101}"/>
          </ac:spMkLst>
        </pc:spChg>
        <pc:spChg chg="add mod">
          <ac:chgData name="Yaniv Abramov" userId="495f9674-36a9-4ec1-a71b-a339642497b2" providerId="ADAL" clId="{94EFAA84-2359-448B-A58F-D336A6FCB4FA}" dt="2024-09-21T15:13:09.283" v="348" actId="1076"/>
          <ac:spMkLst>
            <pc:docMk/>
            <pc:sldMk cId="1776460369" sldId="257"/>
            <ac:spMk id="5" creationId="{CFC188C0-BE63-2FFA-368E-F628170D70B9}"/>
          </ac:spMkLst>
        </pc:spChg>
        <pc:spChg chg="add mod">
          <ac:chgData name="Yaniv Abramov" userId="495f9674-36a9-4ec1-a71b-a339642497b2" providerId="ADAL" clId="{94EFAA84-2359-448B-A58F-D336A6FCB4FA}" dt="2024-09-21T15:16:09.539" v="515" actId="20577"/>
          <ac:spMkLst>
            <pc:docMk/>
            <pc:sldMk cId="1776460369" sldId="257"/>
            <ac:spMk id="8" creationId="{D5F0911E-B5C7-0D35-E21A-3F36DE2D35BB}"/>
          </ac:spMkLst>
        </pc:spChg>
      </pc:sldChg>
      <pc:sldChg chg="modSp add mod">
        <pc:chgData name="Yaniv Abramov" userId="495f9674-36a9-4ec1-a71b-a339642497b2" providerId="ADAL" clId="{94EFAA84-2359-448B-A58F-D336A6FCB4FA}" dt="2024-09-21T15:22:53.093" v="1070" actId="20577"/>
        <pc:sldMkLst>
          <pc:docMk/>
          <pc:sldMk cId="440707411" sldId="258"/>
        </pc:sldMkLst>
        <pc:spChg chg="mod">
          <ac:chgData name="Yaniv Abramov" userId="495f9674-36a9-4ec1-a71b-a339642497b2" providerId="ADAL" clId="{94EFAA84-2359-448B-A58F-D336A6FCB4FA}" dt="2024-09-21T15:17:51.781" v="663" actId="20577"/>
          <ac:spMkLst>
            <pc:docMk/>
            <pc:sldMk cId="440707411" sldId="258"/>
            <ac:spMk id="3" creationId="{2ADA8D6C-DE6D-40D2-88C0-01B1DE5B756F}"/>
          </ac:spMkLst>
        </pc:spChg>
        <pc:spChg chg="mod">
          <ac:chgData name="Yaniv Abramov" userId="495f9674-36a9-4ec1-a71b-a339642497b2" providerId="ADAL" clId="{94EFAA84-2359-448B-A58F-D336A6FCB4FA}" dt="2024-09-21T15:16:43.380" v="536" actId="1076"/>
          <ac:spMkLst>
            <pc:docMk/>
            <pc:sldMk cId="440707411" sldId="258"/>
            <ac:spMk id="5" creationId="{CFC188C0-BE63-2FFA-368E-F628170D70B9}"/>
          </ac:spMkLst>
        </pc:spChg>
        <pc:spChg chg="mod">
          <ac:chgData name="Yaniv Abramov" userId="495f9674-36a9-4ec1-a71b-a339642497b2" providerId="ADAL" clId="{94EFAA84-2359-448B-A58F-D336A6FCB4FA}" dt="2024-09-21T15:22:53.093" v="1070" actId="20577"/>
          <ac:spMkLst>
            <pc:docMk/>
            <pc:sldMk cId="440707411" sldId="258"/>
            <ac:spMk id="8" creationId="{D5F0911E-B5C7-0D35-E21A-3F36DE2D35BB}"/>
          </ac:spMkLst>
        </pc:spChg>
      </pc:sldChg>
      <pc:sldChg chg="addSp delSp modSp new del mod">
        <pc:chgData name="Yaniv Abramov" userId="495f9674-36a9-4ec1-a71b-a339642497b2" providerId="ADAL" clId="{94EFAA84-2359-448B-A58F-D336A6FCB4FA}" dt="2024-09-21T15:58:42.467" v="2297" actId="47"/>
        <pc:sldMkLst>
          <pc:docMk/>
          <pc:sldMk cId="1033071316" sldId="259"/>
        </pc:sldMkLst>
        <pc:spChg chg="del">
          <ac:chgData name="Yaniv Abramov" userId="495f9674-36a9-4ec1-a71b-a339642497b2" providerId="ADAL" clId="{94EFAA84-2359-448B-A58F-D336A6FCB4FA}" dt="2024-09-21T15:53:09.333" v="2112" actId="478"/>
          <ac:spMkLst>
            <pc:docMk/>
            <pc:sldMk cId="1033071316" sldId="259"/>
            <ac:spMk id="2" creationId="{FD06C76C-F430-F5ED-9E04-BB70C2FD0189}"/>
          </ac:spMkLst>
        </pc:spChg>
        <pc:spChg chg="del">
          <ac:chgData name="Yaniv Abramov" userId="495f9674-36a9-4ec1-a71b-a339642497b2" providerId="ADAL" clId="{94EFAA84-2359-448B-A58F-D336A6FCB4FA}" dt="2024-09-21T15:52:51.886" v="2110"/>
          <ac:spMkLst>
            <pc:docMk/>
            <pc:sldMk cId="1033071316" sldId="259"/>
            <ac:spMk id="3" creationId="{2B82BADC-4D77-39A6-1F02-CF06F3BF6B5B}"/>
          </ac:spMkLst>
        </pc:spChg>
        <pc:spChg chg="add mod">
          <ac:chgData name="Yaniv Abramov" userId="495f9674-36a9-4ec1-a71b-a339642497b2" providerId="ADAL" clId="{94EFAA84-2359-448B-A58F-D336A6FCB4FA}" dt="2024-09-21T15:53:11.900" v="2113" actId="1076"/>
          <ac:spMkLst>
            <pc:docMk/>
            <pc:sldMk cId="1033071316" sldId="259"/>
            <ac:spMk id="4" creationId="{683F765D-88C4-27D2-DAD7-DA2B9CC10375}"/>
          </ac:spMkLst>
        </pc:spChg>
      </pc:sldChg>
      <pc:sldChg chg="delSp modSp add mod">
        <pc:chgData name="Yaniv Abramov" userId="495f9674-36a9-4ec1-a71b-a339642497b2" providerId="ADAL" clId="{94EFAA84-2359-448B-A58F-D336A6FCB4FA}" dt="2024-09-21T15:23:36.794" v="1083" actId="478"/>
        <pc:sldMkLst>
          <pc:docMk/>
          <pc:sldMk cId="2781440134" sldId="260"/>
        </pc:sldMkLst>
        <pc:spChg chg="mod">
          <ac:chgData name="Yaniv Abramov" userId="495f9674-36a9-4ec1-a71b-a339642497b2" providerId="ADAL" clId="{94EFAA84-2359-448B-A58F-D336A6FCB4FA}" dt="2024-09-21T15:23:32.735" v="1082"/>
          <ac:spMkLst>
            <pc:docMk/>
            <pc:sldMk cId="2781440134" sldId="260"/>
            <ac:spMk id="3" creationId="{2ADA8D6C-DE6D-40D2-88C0-01B1DE5B756F}"/>
          </ac:spMkLst>
        </pc:spChg>
        <pc:spChg chg="mod">
          <ac:chgData name="Yaniv Abramov" userId="495f9674-36a9-4ec1-a71b-a339642497b2" providerId="ADAL" clId="{94EFAA84-2359-448B-A58F-D336A6FCB4FA}" dt="2024-09-21T15:23:10.682" v="1081" actId="20577"/>
          <ac:spMkLst>
            <pc:docMk/>
            <pc:sldMk cId="2781440134" sldId="260"/>
            <ac:spMk id="5" creationId="{CFC188C0-BE63-2FFA-368E-F628170D70B9}"/>
          </ac:spMkLst>
        </pc:spChg>
        <pc:spChg chg="del">
          <ac:chgData name="Yaniv Abramov" userId="495f9674-36a9-4ec1-a71b-a339642497b2" providerId="ADAL" clId="{94EFAA84-2359-448B-A58F-D336A6FCB4FA}" dt="2024-09-21T15:23:36.794" v="1083" actId="478"/>
          <ac:spMkLst>
            <pc:docMk/>
            <pc:sldMk cId="2781440134" sldId="260"/>
            <ac:spMk id="8" creationId="{D5F0911E-B5C7-0D35-E21A-3F36DE2D35BB}"/>
          </ac:spMkLst>
        </pc:spChg>
      </pc:sldChg>
      <pc:sldChg chg="modSp add mod">
        <pc:chgData name="Yaniv Abramov" userId="495f9674-36a9-4ec1-a71b-a339642497b2" providerId="ADAL" clId="{94EFAA84-2359-448B-A58F-D336A6FCB4FA}" dt="2024-09-21T15:29:47.608" v="1159" actId="14100"/>
        <pc:sldMkLst>
          <pc:docMk/>
          <pc:sldMk cId="96531363" sldId="261"/>
        </pc:sldMkLst>
        <pc:spChg chg="mod">
          <ac:chgData name="Yaniv Abramov" userId="495f9674-36a9-4ec1-a71b-a339642497b2" providerId="ADAL" clId="{94EFAA84-2359-448B-A58F-D336A6FCB4FA}" dt="2024-09-21T15:29:47.608" v="1159" actId="14100"/>
          <ac:spMkLst>
            <pc:docMk/>
            <pc:sldMk cId="96531363" sldId="261"/>
            <ac:spMk id="3" creationId="{2ADA8D6C-DE6D-40D2-88C0-01B1DE5B756F}"/>
          </ac:spMkLst>
        </pc:spChg>
        <pc:spChg chg="mod">
          <ac:chgData name="Yaniv Abramov" userId="495f9674-36a9-4ec1-a71b-a339642497b2" providerId="ADAL" clId="{94EFAA84-2359-448B-A58F-D336A6FCB4FA}" dt="2024-09-21T15:23:53.872" v="1106" actId="1076"/>
          <ac:spMkLst>
            <pc:docMk/>
            <pc:sldMk cId="96531363" sldId="261"/>
            <ac:spMk id="5" creationId="{CFC188C0-BE63-2FFA-368E-F628170D70B9}"/>
          </ac:spMkLst>
        </pc:spChg>
      </pc:sldChg>
      <pc:sldChg chg="addSp modSp add mod">
        <pc:chgData name="Yaniv Abramov" userId="495f9674-36a9-4ec1-a71b-a339642497b2" providerId="ADAL" clId="{94EFAA84-2359-448B-A58F-D336A6FCB4FA}" dt="2024-09-21T15:34:44.111" v="1474" actId="1076"/>
        <pc:sldMkLst>
          <pc:docMk/>
          <pc:sldMk cId="4012563590" sldId="262"/>
        </pc:sldMkLst>
        <pc:spChg chg="mod">
          <ac:chgData name="Yaniv Abramov" userId="495f9674-36a9-4ec1-a71b-a339642497b2" providerId="ADAL" clId="{94EFAA84-2359-448B-A58F-D336A6FCB4FA}" dt="2024-09-21T15:34:44.111" v="1474" actId="1076"/>
          <ac:spMkLst>
            <pc:docMk/>
            <pc:sldMk cId="4012563590" sldId="262"/>
            <ac:spMk id="3" creationId="{2ADA8D6C-DE6D-40D2-88C0-01B1DE5B756F}"/>
          </ac:spMkLst>
        </pc:spChg>
        <pc:spChg chg="mod">
          <ac:chgData name="Yaniv Abramov" userId="495f9674-36a9-4ec1-a71b-a339642497b2" providerId="ADAL" clId="{94EFAA84-2359-448B-A58F-D336A6FCB4FA}" dt="2024-09-21T15:33:40.654" v="1411" actId="1076"/>
          <ac:spMkLst>
            <pc:docMk/>
            <pc:sldMk cId="4012563590" sldId="262"/>
            <ac:spMk id="5" creationId="{CFC188C0-BE63-2FFA-368E-F628170D70B9}"/>
          </ac:spMkLst>
        </pc:spChg>
        <pc:picChg chg="add mod">
          <ac:chgData name="Yaniv Abramov" userId="495f9674-36a9-4ec1-a71b-a339642497b2" providerId="ADAL" clId="{94EFAA84-2359-448B-A58F-D336A6FCB4FA}" dt="2024-09-21T15:33:55.439" v="1415" actId="1076"/>
          <ac:picMkLst>
            <pc:docMk/>
            <pc:sldMk cId="4012563590" sldId="262"/>
            <ac:picMk id="2" creationId="{9EBD4203-D603-0803-A57E-D668750D668D}"/>
          </ac:picMkLst>
        </pc:picChg>
      </pc:sldChg>
      <pc:sldChg chg="addSp delSp modSp add mod modAnim">
        <pc:chgData name="Yaniv Abramov" userId="495f9674-36a9-4ec1-a71b-a339642497b2" providerId="ADAL" clId="{94EFAA84-2359-448B-A58F-D336A6FCB4FA}" dt="2024-09-21T15:40:21.561" v="1672" actId="1076"/>
        <pc:sldMkLst>
          <pc:docMk/>
          <pc:sldMk cId="1506871771" sldId="263"/>
        </pc:sldMkLst>
        <pc:spChg chg="mod">
          <ac:chgData name="Yaniv Abramov" userId="495f9674-36a9-4ec1-a71b-a339642497b2" providerId="ADAL" clId="{94EFAA84-2359-448B-A58F-D336A6FCB4FA}" dt="2024-09-21T15:36:45.904" v="1666" actId="20577"/>
          <ac:spMkLst>
            <pc:docMk/>
            <pc:sldMk cId="1506871771" sldId="263"/>
            <ac:spMk id="3" creationId="{2ADA8D6C-DE6D-40D2-88C0-01B1DE5B756F}"/>
          </ac:spMkLst>
        </pc:spChg>
        <pc:spChg chg="mod">
          <ac:chgData name="Yaniv Abramov" userId="495f9674-36a9-4ec1-a71b-a339642497b2" providerId="ADAL" clId="{94EFAA84-2359-448B-A58F-D336A6FCB4FA}" dt="2024-09-21T15:35:02.158" v="1488" actId="20577"/>
          <ac:spMkLst>
            <pc:docMk/>
            <pc:sldMk cId="1506871771" sldId="263"/>
            <ac:spMk id="5" creationId="{CFC188C0-BE63-2FFA-368E-F628170D70B9}"/>
          </ac:spMkLst>
        </pc:spChg>
        <pc:spChg chg="add del">
          <ac:chgData name="Yaniv Abramov" userId="495f9674-36a9-4ec1-a71b-a339642497b2" providerId="ADAL" clId="{94EFAA84-2359-448B-A58F-D336A6FCB4FA}" dt="2024-09-21T15:40:19.616" v="1671" actId="478"/>
          <ac:spMkLst>
            <pc:docMk/>
            <pc:sldMk cId="1506871771" sldId="263"/>
            <ac:spMk id="6" creationId="{F129BEB2-651E-6463-99FF-15BCDEC59741}"/>
          </ac:spMkLst>
        </pc:spChg>
        <pc:picChg chg="del">
          <ac:chgData name="Yaniv Abramov" userId="495f9674-36a9-4ec1-a71b-a339642497b2" providerId="ADAL" clId="{94EFAA84-2359-448B-A58F-D336A6FCB4FA}" dt="2024-09-21T15:36:49.397" v="1667" actId="478"/>
          <ac:picMkLst>
            <pc:docMk/>
            <pc:sldMk cId="1506871771" sldId="263"/>
            <ac:picMk id="2" creationId="{9EBD4203-D603-0803-A57E-D668750D668D}"/>
          </ac:picMkLst>
        </pc:picChg>
        <pc:picChg chg="add mod">
          <ac:chgData name="Yaniv Abramov" userId="495f9674-36a9-4ec1-a71b-a339642497b2" providerId="ADAL" clId="{94EFAA84-2359-448B-A58F-D336A6FCB4FA}" dt="2024-09-21T15:40:21.561" v="1672" actId="1076"/>
          <ac:picMkLst>
            <pc:docMk/>
            <pc:sldMk cId="1506871771" sldId="263"/>
            <ac:picMk id="7" creationId="{A34E7030-42DC-6D51-8AAC-8D7BE2AE5A5A}"/>
          </ac:picMkLst>
        </pc:picChg>
      </pc:sldChg>
      <pc:sldChg chg="addSp delSp modSp add mod delAnim">
        <pc:chgData name="Yaniv Abramov" userId="495f9674-36a9-4ec1-a71b-a339642497b2" providerId="ADAL" clId="{94EFAA84-2359-448B-A58F-D336A6FCB4FA}" dt="2024-09-21T15:43:50.991" v="1898" actId="1076"/>
        <pc:sldMkLst>
          <pc:docMk/>
          <pc:sldMk cId="2575050837" sldId="264"/>
        </pc:sldMkLst>
        <pc:spChg chg="mod">
          <ac:chgData name="Yaniv Abramov" userId="495f9674-36a9-4ec1-a71b-a339642497b2" providerId="ADAL" clId="{94EFAA84-2359-448B-A58F-D336A6FCB4FA}" dt="2024-09-21T15:41:57.164" v="1741" actId="20577"/>
          <ac:spMkLst>
            <pc:docMk/>
            <pc:sldMk cId="2575050837" sldId="264"/>
            <ac:spMk id="3" creationId="{2ADA8D6C-DE6D-40D2-88C0-01B1DE5B756F}"/>
          </ac:spMkLst>
        </pc:spChg>
        <pc:spChg chg="add mod">
          <ac:chgData name="Yaniv Abramov" userId="495f9674-36a9-4ec1-a71b-a339642497b2" providerId="ADAL" clId="{94EFAA84-2359-448B-A58F-D336A6FCB4FA}" dt="2024-09-21T15:43:01.148" v="1814" actId="1076"/>
          <ac:spMkLst>
            <pc:docMk/>
            <pc:sldMk cId="2575050837" sldId="264"/>
            <ac:spMk id="4" creationId="{FDFC66F9-0D39-A58D-8688-265918DD5634}"/>
          </ac:spMkLst>
        </pc:spChg>
        <pc:spChg chg="add mod">
          <ac:chgData name="Yaniv Abramov" userId="495f9674-36a9-4ec1-a71b-a339642497b2" providerId="ADAL" clId="{94EFAA84-2359-448B-A58F-D336A6FCB4FA}" dt="2024-09-21T15:43:22.440" v="1886" actId="20577"/>
          <ac:spMkLst>
            <pc:docMk/>
            <pc:sldMk cId="2575050837" sldId="264"/>
            <ac:spMk id="8" creationId="{E1CB3981-FE2A-1AB5-1800-808B405D5CD8}"/>
          </ac:spMkLst>
        </pc:spChg>
        <pc:picChg chg="add mod">
          <ac:chgData name="Yaniv Abramov" userId="495f9674-36a9-4ec1-a71b-a339642497b2" providerId="ADAL" clId="{94EFAA84-2359-448B-A58F-D336A6FCB4FA}" dt="2024-09-21T15:43:33.127" v="1889" actId="1076"/>
          <ac:picMkLst>
            <pc:docMk/>
            <pc:sldMk cId="2575050837" sldId="264"/>
            <ac:picMk id="2" creationId="{3A13E3A9-5A3E-9748-CC92-3149FECA17F5}"/>
          </ac:picMkLst>
        </pc:picChg>
        <pc:picChg chg="add mod">
          <ac:chgData name="Yaniv Abramov" userId="495f9674-36a9-4ec1-a71b-a339642497b2" providerId="ADAL" clId="{94EFAA84-2359-448B-A58F-D336A6FCB4FA}" dt="2024-09-21T15:43:48.219" v="1897" actId="1076"/>
          <ac:picMkLst>
            <pc:docMk/>
            <pc:sldMk cId="2575050837" sldId="264"/>
            <ac:picMk id="6" creationId="{B9AFA7B3-9990-FCD2-ED33-D7B07350C0A6}"/>
          </ac:picMkLst>
        </pc:picChg>
        <pc:picChg chg="del">
          <ac:chgData name="Yaniv Abramov" userId="495f9674-36a9-4ec1-a71b-a339642497b2" providerId="ADAL" clId="{94EFAA84-2359-448B-A58F-D336A6FCB4FA}" dt="2024-09-21T15:40:52.465" v="1674" actId="478"/>
          <ac:picMkLst>
            <pc:docMk/>
            <pc:sldMk cId="2575050837" sldId="264"/>
            <ac:picMk id="7" creationId="{A34E7030-42DC-6D51-8AAC-8D7BE2AE5A5A}"/>
          </ac:picMkLst>
        </pc:picChg>
        <pc:picChg chg="add mod">
          <ac:chgData name="Yaniv Abramov" userId="495f9674-36a9-4ec1-a71b-a339642497b2" providerId="ADAL" clId="{94EFAA84-2359-448B-A58F-D336A6FCB4FA}" dt="2024-09-21T15:43:50.991" v="1898" actId="1076"/>
          <ac:picMkLst>
            <pc:docMk/>
            <pc:sldMk cId="2575050837" sldId="264"/>
            <ac:picMk id="9" creationId="{FA8B5A8A-B11B-A145-8151-1066FAD4D058}"/>
          </ac:picMkLst>
        </pc:picChg>
      </pc:sldChg>
      <pc:sldChg chg="addSp delSp modSp add mod">
        <pc:chgData name="Yaniv Abramov" userId="495f9674-36a9-4ec1-a71b-a339642497b2" providerId="ADAL" clId="{94EFAA84-2359-448B-A58F-D336A6FCB4FA}" dt="2024-09-21T15:46:31.356" v="2003" actId="1076"/>
        <pc:sldMkLst>
          <pc:docMk/>
          <pc:sldMk cId="4156353385" sldId="265"/>
        </pc:sldMkLst>
        <pc:spChg chg="mod">
          <ac:chgData name="Yaniv Abramov" userId="495f9674-36a9-4ec1-a71b-a339642497b2" providerId="ADAL" clId="{94EFAA84-2359-448B-A58F-D336A6FCB4FA}" dt="2024-09-21T15:44:44.764" v="1973" actId="1076"/>
          <ac:spMkLst>
            <pc:docMk/>
            <pc:sldMk cId="4156353385" sldId="265"/>
            <ac:spMk id="3" creationId="{2ADA8D6C-DE6D-40D2-88C0-01B1DE5B756F}"/>
          </ac:spMkLst>
        </pc:spChg>
        <pc:spChg chg="del mod">
          <ac:chgData name="Yaniv Abramov" userId="495f9674-36a9-4ec1-a71b-a339642497b2" providerId="ADAL" clId="{94EFAA84-2359-448B-A58F-D336A6FCB4FA}" dt="2024-09-21T15:44:20.738" v="1908" actId="478"/>
          <ac:spMkLst>
            <pc:docMk/>
            <pc:sldMk cId="4156353385" sldId="265"/>
            <ac:spMk id="4" creationId="{FDFC66F9-0D39-A58D-8688-265918DD5634}"/>
          </ac:spMkLst>
        </pc:spChg>
        <pc:spChg chg="del">
          <ac:chgData name="Yaniv Abramov" userId="495f9674-36a9-4ec1-a71b-a339642497b2" providerId="ADAL" clId="{94EFAA84-2359-448B-A58F-D336A6FCB4FA}" dt="2024-09-21T15:46:24.329" v="2001" actId="478"/>
          <ac:spMkLst>
            <pc:docMk/>
            <pc:sldMk cId="4156353385" sldId="265"/>
            <ac:spMk id="5" creationId="{CFC188C0-BE63-2FFA-368E-F628170D70B9}"/>
          </ac:spMkLst>
        </pc:spChg>
        <pc:spChg chg="del">
          <ac:chgData name="Yaniv Abramov" userId="495f9674-36a9-4ec1-a71b-a339642497b2" providerId="ADAL" clId="{94EFAA84-2359-448B-A58F-D336A6FCB4FA}" dt="2024-09-21T15:44:18.251" v="1906" actId="478"/>
          <ac:spMkLst>
            <pc:docMk/>
            <pc:sldMk cId="4156353385" sldId="265"/>
            <ac:spMk id="8" creationId="{E1CB3981-FE2A-1AB5-1800-808B405D5CD8}"/>
          </ac:spMkLst>
        </pc:spChg>
        <pc:spChg chg="add mod">
          <ac:chgData name="Yaniv Abramov" userId="495f9674-36a9-4ec1-a71b-a339642497b2" providerId="ADAL" clId="{94EFAA84-2359-448B-A58F-D336A6FCB4FA}" dt="2024-09-21T15:46:31.356" v="2003" actId="1076"/>
          <ac:spMkLst>
            <pc:docMk/>
            <pc:sldMk cId="4156353385" sldId="265"/>
            <ac:spMk id="12" creationId="{69E1E5F3-79CA-3E66-8EC7-175714060B2C}"/>
          </ac:spMkLst>
        </pc:spChg>
        <pc:spChg chg="add del mod">
          <ac:chgData name="Yaniv Abramov" userId="495f9674-36a9-4ec1-a71b-a339642497b2" providerId="ADAL" clId="{94EFAA84-2359-448B-A58F-D336A6FCB4FA}" dt="2024-09-21T15:46:28.530" v="2002" actId="478"/>
          <ac:spMkLst>
            <pc:docMk/>
            <pc:sldMk cId="4156353385" sldId="265"/>
            <ac:spMk id="13" creationId="{93A14D57-D4FA-23AA-BA62-DD899A3EF692}"/>
          </ac:spMkLst>
        </pc:spChg>
        <pc:picChg chg="del">
          <ac:chgData name="Yaniv Abramov" userId="495f9674-36a9-4ec1-a71b-a339642497b2" providerId="ADAL" clId="{94EFAA84-2359-448B-A58F-D336A6FCB4FA}" dt="2024-09-21T15:44:03.946" v="1900" actId="478"/>
          <ac:picMkLst>
            <pc:docMk/>
            <pc:sldMk cId="4156353385" sldId="265"/>
            <ac:picMk id="2" creationId="{3A13E3A9-5A3E-9748-CC92-3149FECA17F5}"/>
          </ac:picMkLst>
        </pc:picChg>
        <pc:picChg chg="del">
          <ac:chgData name="Yaniv Abramov" userId="495f9674-36a9-4ec1-a71b-a339642497b2" providerId="ADAL" clId="{94EFAA84-2359-448B-A58F-D336A6FCB4FA}" dt="2024-09-21T15:44:04.621" v="1901" actId="478"/>
          <ac:picMkLst>
            <pc:docMk/>
            <pc:sldMk cId="4156353385" sldId="265"/>
            <ac:picMk id="6" creationId="{B9AFA7B3-9990-FCD2-ED33-D7B07350C0A6}"/>
          </ac:picMkLst>
        </pc:picChg>
        <pc:picChg chg="add mod">
          <ac:chgData name="Yaniv Abramov" userId="495f9674-36a9-4ec1-a71b-a339642497b2" providerId="ADAL" clId="{94EFAA84-2359-448B-A58F-D336A6FCB4FA}" dt="2024-09-21T15:44:46.584" v="1974" actId="1076"/>
          <ac:picMkLst>
            <pc:docMk/>
            <pc:sldMk cId="4156353385" sldId="265"/>
            <ac:picMk id="7" creationId="{9723ACB5-A129-258C-7418-7F519571E7A4}"/>
          </ac:picMkLst>
        </pc:picChg>
        <pc:picChg chg="del">
          <ac:chgData name="Yaniv Abramov" userId="495f9674-36a9-4ec1-a71b-a339642497b2" providerId="ADAL" clId="{94EFAA84-2359-448B-A58F-D336A6FCB4FA}" dt="2024-09-21T15:44:05.185" v="1902" actId="478"/>
          <ac:picMkLst>
            <pc:docMk/>
            <pc:sldMk cId="4156353385" sldId="265"/>
            <ac:picMk id="9" creationId="{FA8B5A8A-B11B-A145-8151-1066FAD4D058}"/>
          </ac:picMkLst>
        </pc:picChg>
        <pc:picChg chg="add del mod">
          <ac:chgData name="Yaniv Abramov" userId="495f9674-36a9-4ec1-a71b-a339642497b2" providerId="ADAL" clId="{94EFAA84-2359-448B-A58F-D336A6FCB4FA}" dt="2024-09-21T15:45:53.957" v="1978" actId="478"/>
          <ac:picMkLst>
            <pc:docMk/>
            <pc:sldMk cId="4156353385" sldId="265"/>
            <ac:picMk id="11" creationId="{A3B913AA-D2CC-B368-8089-CDB60892775D}"/>
          </ac:picMkLst>
        </pc:picChg>
      </pc:sldChg>
      <pc:sldChg chg="delSp modSp add mod">
        <pc:chgData name="Yaniv Abramov" userId="495f9674-36a9-4ec1-a71b-a339642497b2" providerId="ADAL" clId="{94EFAA84-2359-448B-A58F-D336A6FCB4FA}" dt="2024-09-21T15:50:15.105" v="2094" actId="20577"/>
        <pc:sldMkLst>
          <pc:docMk/>
          <pc:sldMk cId="2524610923" sldId="266"/>
        </pc:sldMkLst>
        <pc:spChg chg="mod">
          <ac:chgData name="Yaniv Abramov" userId="495f9674-36a9-4ec1-a71b-a339642497b2" providerId="ADAL" clId="{94EFAA84-2359-448B-A58F-D336A6FCB4FA}" dt="2024-09-21T15:50:15.105" v="2094" actId="20577"/>
          <ac:spMkLst>
            <pc:docMk/>
            <pc:sldMk cId="2524610923" sldId="266"/>
            <ac:spMk id="3" creationId="{2ADA8D6C-DE6D-40D2-88C0-01B1DE5B756F}"/>
          </ac:spMkLst>
        </pc:spChg>
        <pc:spChg chg="mod">
          <ac:chgData name="Yaniv Abramov" userId="495f9674-36a9-4ec1-a71b-a339642497b2" providerId="ADAL" clId="{94EFAA84-2359-448B-A58F-D336A6FCB4FA}" dt="2024-09-21T15:47:52.434" v="2022" actId="20577"/>
          <ac:spMkLst>
            <pc:docMk/>
            <pc:sldMk cId="2524610923" sldId="266"/>
            <ac:spMk id="5" creationId="{CFC188C0-BE63-2FFA-368E-F628170D70B9}"/>
          </ac:spMkLst>
        </pc:spChg>
        <pc:picChg chg="del">
          <ac:chgData name="Yaniv Abramov" userId="495f9674-36a9-4ec1-a71b-a339642497b2" providerId="ADAL" clId="{94EFAA84-2359-448B-A58F-D336A6FCB4FA}" dt="2024-09-21T15:48:02.185" v="2023" actId="478"/>
          <ac:picMkLst>
            <pc:docMk/>
            <pc:sldMk cId="2524610923" sldId="266"/>
            <ac:picMk id="7" creationId="{9723ACB5-A129-258C-7418-7F519571E7A4}"/>
          </ac:picMkLst>
        </pc:picChg>
      </pc:sldChg>
      <pc:sldChg chg="addSp delSp modSp add mod">
        <pc:chgData name="Yaniv Abramov" userId="495f9674-36a9-4ec1-a71b-a339642497b2" providerId="ADAL" clId="{94EFAA84-2359-448B-A58F-D336A6FCB4FA}" dt="2024-09-21T15:57:44.004" v="2296" actId="113"/>
        <pc:sldMkLst>
          <pc:docMk/>
          <pc:sldMk cId="1456179306" sldId="267"/>
        </pc:sldMkLst>
        <pc:spChg chg="add">
          <ac:chgData name="Yaniv Abramov" userId="495f9674-36a9-4ec1-a71b-a339642497b2" providerId="ADAL" clId="{94EFAA84-2359-448B-A58F-D336A6FCB4FA}" dt="2024-09-21T15:51:47.714" v="2096"/>
          <ac:spMkLst>
            <pc:docMk/>
            <pc:sldMk cId="1456179306" sldId="267"/>
            <ac:spMk id="2" creationId="{FBEB2805-1865-3906-8D47-09CA73918466}"/>
          </ac:spMkLst>
        </pc:spChg>
        <pc:spChg chg="add del mod">
          <ac:chgData name="Yaniv Abramov" userId="495f9674-36a9-4ec1-a71b-a339642497b2" providerId="ADAL" clId="{94EFAA84-2359-448B-A58F-D336A6FCB4FA}" dt="2024-09-21T15:53:16.275" v="2114" actId="478"/>
          <ac:spMkLst>
            <pc:docMk/>
            <pc:sldMk cId="1456179306" sldId="267"/>
            <ac:spMk id="3" creationId="{2ADA8D6C-DE6D-40D2-88C0-01B1DE5B756F}"/>
          </ac:spMkLst>
        </pc:spChg>
        <pc:spChg chg="add mod">
          <ac:chgData name="Yaniv Abramov" userId="495f9674-36a9-4ec1-a71b-a339642497b2" providerId="ADAL" clId="{94EFAA84-2359-448B-A58F-D336A6FCB4FA}" dt="2024-09-21T15:51:56.902" v="2099"/>
          <ac:spMkLst>
            <pc:docMk/>
            <pc:sldMk cId="1456179306" sldId="267"/>
            <ac:spMk id="4" creationId="{0C681D4A-5552-CDAA-D484-51B6BC45DC7E}"/>
          </ac:spMkLst>
        </pc:spChg>
        <pc:spChg chg="add">
          <ac:chgData name="Yaniv Abramov" userId="495f9674-36a9-4ec1-a71b-a339642497b2" providerId="ADAL" clId="{94EFAA84-2359-448B-A58F-D336A6FCB4FA}" dt="2024-09-21T15:52:10.833" v="2104"/>
          <ac:spMkLst>
            <pc:docMk/>
            <pc:sldMk cId="1456179306" sldId="267"/>
            <ac:spMk id="6" creationId="{98FFCD56-AA87-98B5-C9E9-52E21F574F2F}"/>
          </ac:spMkLst>
        </pc:spChg>
        <pc:spChg chg="add del mod">
          <ac:chgData name="Yaniv Abramov" userId="495f9674-36a9-4ec1-a71b-a339642497b2" providerId="ADAL" clId="{94EFAA84-2359-448B-A58F-D336A6FCB4FA}" dt="2024-09-21T15:52:20.888" v="2106" actId="478"/>
          <ac:spMkLst>
            <pc:docMk/>
            <pc:sldMk cId="1456179306" sldId="267"/>
            <ac:spMk id="8" creationId="{2A80898A-F957-E223-45E2-9BC3DC6A8700}"/>
          </ac:spMkLst>
        </pc:spChg>
        <pc:spChg chg="add">
          <ac:chgData name="Yaniv Abramov" userId="495f9674-36a9-4ec1-a71b-a339642497b2" providerId="ADAL" clId="{94EFAA84-2359-448B-A58F-D336A6FCB4FA}" dt="2024-09-21T15:52:39.923" v="2107"/>
          <ac:spMkLst>
            <pc:docMk/>
            <pc:sldMk cId="1456179306" sldId="267"/>
            <ac:spMk id="9" creationId="{82C83983-CB9C-C839-12BE-02CD18E9F14A}"/>
          </ac:spMkLst>
        </pc:spChg>
        <pc:spChg chg="add">
          <ac:chgData name="Yaniv Abramov" userId="495f9674-36a9-4ec1-a71b-a339642497b2" providerId="ADAL" clId="{94EFAA84-2359-448B-A58F-D336A6FCB4FA}" dt="2024-09-21T15:52:46.738" v="2109"/>
          <ac:spMkLst>
            <pc:docMk/>
            <pc:sldMk cId="1456179306" sldId="267"/>
            <ac:spMk id="10" creationId="{09F28335-5C3E-C9CC-C05E-0A97CDC30C69}"/>
          </ac:spMkLst>
        </pc:spChg>
        <pc:spChg chg="add del mod">
          <ac:chgData name="Yaniv Abramov" userId="495f9674-36a9-4ec1-a71b-a339642497b2" providerId="ADAL" clId="{94EFAA84-2359-448B-A58F-D336A6FCB4FA}" dt="2024-09-21T15:53:21.208" v="2116" actId="478"/>
          <ac:spMkLst>
            <pc:docMk/>
            <pc:sldMk cId="1456179306" sldId="267"/>
            <ac:spMk id="12" creationId="{7259AD68-B03D-FDB7-314F-04D9F50E36D2}"/>
          </ac:spMkLst>
        </pc:spChg>
        <pc:spChg chg="add del mod">
          <ac:chgData name="Yaniv Abramov" userId="495f9674-36a9-4ec1-a71b-a339642497b2" providerId="ADAL" clId="{94EFAA84-2359-448B-A58F-D336A6FCB4FA}" dt="2024-09-21T15:53:39.288" v="2118" actId="478"/>
          <ac:spMkLst>
            <pc:docMk/>
            <pc:sldMk cId="1456179306" sldId="267"/>
            <ac:spMk id="13" creationId="{7B3B8CE0-FB97-E96C-4BE7-9183BE306ACC}"/>
          </ac:spMkLst>
        </pc:spChg>
        <pc:spChg chg="add mod">
          <ac:chgData name="Yaniv Abramov" userId="495f9674-36a9-4ec1-a71b-a339642497b2" providerId="ADAL" clId="{94EFAA84-2359-448B-A58F-D336A6FCB4FA}" dt="2024-09-21T15:57:44.004" v="2296" actId="113"/>
          <ac:spMkLst>
            <pc:docMk/>
            <pc:sldMk cId="1456179306" sldId="267"/>
            <ac:spMk id="14" creationId="{B9F4C8F5-BA71-2D0E-CA00-B21A01C4E23A}"/>
          </ac:spMkLst>
        </pc:spChg>
        <pc:spChg chg="add">
          <ac:chgData name="Yaniv Abramov" userId="495f9674-36a9-4ec1-a71b-a339642497b2" providerId="ADAL" clId="{94EFAA84-2359-448B-A58F-D336A6FCB4FA}" dt="2024-09-21T15:54:28.536" v="2154"/>
          <ac:spMkLst>
            <pc:docMk/>
            <pc:sldMk cId="1456179306" sldId="267"/>
            <ac:spMk id="15" creationId="{6ACBB8D5-B0E7-FB8E-B7A8-E18376A6B4F1}"/>
          </ac:spMkLst>
        </pc:spChg>
        <pc:spChg chg="add">
          <ac:chgData name="Yaniv Abramov" userId="495f9674-36a9-4ec1-a71b-a339642497b2" providerId="ADAL" clId="{94EFAA84-2359-448B-A58F-D336A6FCB4FA}" dt="2024-09-21T15:57:26.429" v="2289"/>
          <ac:spMkLst>
            <pc:docMk/>
            <pc:sldMk cId="1456179306" sldId="267"/>
            <ac:spMk id="16" creationId="{FE1EDC6C-6BC6-2A95-D429-F884DDED00B6}"/>
          </ac:spMkLst>
        </pc:spChg>
      </pc:sldChg>
      <pc:sldChg chg="modSp add mod">
        <pc:chgData name="Yaniv Abramov" userId="495f9674-36a9-4ec1-a71b-a339642497b2" providerId="ADAL" clId="{94EFAA84-2359-448B-A58F-D336A6FCB4FA}" dt="2024-09-21T16:01:16.839" v="2476" actId="1076"/>
        <pc:sldMkLst>
          <pc:docMk/>
          <pc:sldMk cId="2983893117" sldId="268"/>
        </pc:sldMkLst>
        <pc:spChg chg="mod">
          <ac:chgData name="Yaniv Abramov" userId="495f9674-36a9-4ec1-a71b-a339642497b2" providerId="ADAL" clId="{94EFAA84-2359-448B-A58F-D336A6FCB4FA}" dt="2024-09-21T15:59:07.067" v="2343" actId="1076"/>
          <ac:spMkLst>
            <pc:docMk/>
            <pc:sldMk cId="2983893117" sldId="268"/>
            <ac:spMk id="5" creationId="{CFC188C0-BE63-2FFA-368E-F628170D70B9}"/>
          </ac:spMkLst>
        </pc:spChg>
        <pc:spChg chg="mod">
          <ac:chgData name="Yaniv Abramov" userId="495f9674-36a9-4ec1-a71b-a339642497b2" providerId="ADAL" clId="{94EFAA84-2359-448B-A58F-D336A6FCB4FA}" dt="2024-09-21T16:01:16.839" v="2476" actId="1076"/>
          <ac:spMkLst>
            <pc:docMk/>
            <pc:sldMk cId="2983893117" sldId="268"/>
            <ac:spMk id="14" creationId="{B9F4C8F5-BA71-2D0E-CA00-B21A01C4E23A}"/>
          </ac:spMkLst>
        </pc:spChg>
      </pc:sldChg>
      <pc:sldChg chg="modSp add mod">
        <pc:chgData name="Yaniv Abramov" userId="495f9674-36a9-4ec1-a71b-a339642497b2" providerId="ADAL" clId="{94EFAA84-2359-448B-A58F-D336A6FCB4FA}" dt="2024-09-21T16:05:08.014" v="2574" actId="20577"/>
        <pc:sldMkLst>
          <pc:docMk/>
          <pc:sldMk cId="2487441132" sldId="269"/>
        </pc:sldMkLst>
        <pc:spChg chg="mod">
          <ac:chgData name="Yaniv Abramov" userId="495f9674-36a9-4ec1-a71b-a339642497b2" providerId="ADAL" clId="{94EFAA84-2359-448B-A58F-D336A6FCB4FA}" dt="2024-09-21T16:01:46.845" v="2494" actId="20577"/>
          <ac:spMkLst>
            <pc:docMk/>
            <pc:sldMk cId="2487441132" sldId="269"/>
            <ac:spMk id="5" creationId="{CFC188C0-BE63-2FFA-368E-F628170D70B9}"/>
          </ac:spMkLst>
        </pc:spChg>
        <pc:spChg chg="mod">
          <ac:chgData name="Yaniv Abramov" userId="495f9674-36a9-4ec1-a71b-a339642497b2" providerId="ADAL" clId="{94EFAA84-2359-448B-A58F-D336A6FCB4FA}" dt="2024-09-21T16:05:08.014" v="2574" actId="20577"/>
          <ac:spMkLst>
            <pc:docMk/>
            <pc:sldMk cId="2487441132" sldId="269"/>
            <ac:spMk id="14" creationId="{B9F4C8F5-BA71-2D0E-CA00-B21A01C4E23A}"/>
          </ac:spMkLst>
        </pc:spChg>
      </pc:sldChg>
      <pc:sldChg chg="modSp add mod">
        <pc:chgData name="Yaniv Abramov" userId="495f9674-36a9-4ec1-a71b-a339642497b2" providerId="ADAL" clId="{94EFAA84-2359-448B-A58F-D336A6FCB4FA}" dt="2024-09-21T16:02:57.480" v="2564" actId="20577"/>
        <pc:sldMkLst>
          <pc:docMk/>
          <pc:sldMk cId="3186990467" sldId="270"/>
        </pc:sldMkLst>
        <pc:spChg chg="mod">
          <ac:chgData name="Yaniv Abramov" userId="495f9674-36a9-4ec1-a71b-a339642497b2" providerId="ADAL" clId="{94EFAA84-2359-448B-A58F-D336A6FCB4FA}" dt="2024-09-21T16:02:26.753" v="2522" actId="1076"/>
          <ac:spMkLst>
            <pc:docMk/>
            <pc:sldMk cId="3186990467" sldId="270"/>
            <ac:spMk id="5" creationId="{CFC188C0-BE63-2FFA-368E-F628170D70B9}"/>
          </ac:spMkLst>
        </pc:spChg>
        <pc:spChg chg="mod">
          <ac:chgData name="Yaniv Abramov" userId="495f9674-36a9-4ec1-a71b-a339642497b2" providerId="ADAL" clId="{94EFAA84-2359-448B-A58F-D336A6FCB4FA}" dt="2024-09-21T16:02:57.480" v="2564" actId="20577"/>
          <ac:spMkLst>
            <pc:docMk/>
            <pc:sldMk cId="3186990467" sldId="270"/>
            <ac:spMk id="14" creationId="{B9F4C8F5-BA71-2D0E-CA00-B21A01C4E23A}"/>
          </ac:spMkLst>
        </pc:spChg>
      </pc:sldChg>
      <pc:sldMasterChg chg="add del addSldLayout delSldLayout">
        <pc:chgData name="Yaniv Abramov" userId="495f9674-36a9-4ec1-a71b-a339642497b2" providerId="ADAL" clId="{94EFAA84-2359-448B-A58F-D336A6FCB4FA}" dt="2024-09-21T14:57:36.614" v="72" actId="26606"/>
        <pc:sldMasterMkLst>
          <pc:docMk/>
          <pc:sldMasterMk cId="2155239533" sldId="2147483789"/>
        </pc:sldMasterMkLst>
        <pc:sldLayoutChg chg="add del">
          <pc:chgData name="Yaniv Abramov" userId="495f9674-36a9-4ec1-a71b-a339642497b2" providerId="ADAL" clId="{94EFAA84-2359-448B-A58F-D336A6FCB4FA}" dt="2024-09-21T14:57:36.614" v="72" actId="26606"/>
          <pc:sldLayoutMkLst>
            <pc:docMk/>
            <pc:sldMasterMk cId="2155239533" sldId="2147483789"/>
            <pc:sldLayoutMk cId="153439278" sldId="2147483790"/>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3308914870" sldId="2147483791"/>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2473364339" sldId="2147483792"/>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2099350191" sldId="2147483793"/>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3554067942" sldId="2147483794"/>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1982851367" sldId="2147483795"/>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1606053476" sldId="2147483796"/>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2149915020" sldId="2147483797"/>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2391389502" sldId="2147483798"/>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4081860918" sldId="2147483799"/>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3905744468" sldId="2147483800"/>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2533648547" sldId="2147483801"/>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2769848602" sldId="2147483802"/>
          </pc:sldLayoutMkLst>
        </pc:sldLayoutChg>
        <pc:sldLayoutChg chg="add del">
          <pc:chgData name="Yaniv Abramov" userId="495f9674-36a9-4ec1-a71b-a339642497b2" providerId="ADAL" clId="{94EFAA84-2359-448B-A58F-D336A6FCB4FA}" dt="2024-09-21T14:57:36.614" v="72" actId="26606"/>
          <pc:sldLayoutMkLst>
            <pc:docMk/>
            <pc:sldMasterMk cId="2155239533" sldId="2147483789"/>
            <pc:sldLayoutMk cId="2598167403" sldId="2147483803"/>
          </pc:sldLayoutMkLst>
        </pc:sldLayoutChg>
      </pc:sldMasterChg>
      <pc:sldMasterChg chg="add del replId addSldLayout delSldLayout">
        <pc:chgData name="Yaniv Abramov" userId="495f9674-36a9-4ec1-a71b-a339642497b2" providerId="ADAL" clId="{94EFAA84-2359-448B-A58F-D336A6FCB4FA}" dt="2024-09-21T14:57:25.456" v="59" actId="26606"/>
        <pc:sldMasterMkLst>
          <pc:docMk/>
          <pc:sldMasterMk cId="3100767977" sldId="2147483804"/>
        </pc:sldMasterMkLst>
        <pc:sldLayoutChg chg="add del replId">
          <pc:chgData name="Yaniv Abramov" userId="495f9674-36a9-4ec1-a71b-a339642497b2" providerId="ADAL" clId="{94EFAA84-2359-448B-A58F-D336A6FCB4FA}" dt="2024-09-21T14:57:25.456" v="59" actId="26606"/>
          <pc:sldLayoutMkLst>
            <pc:docMk/>
            <pc:sldMasterMk cId="3100767977" sldId="2147483804"/>
            <pc:sldLayoutMk cId="3508464435" sldId="2147483805"/>
          </pc:sldLayoutMkLst>
        </pc:sldLayoutChg>
        <pc:sldLayoutChg chg="add del replId">
          <pc:chgData name="Yaniv Abramov" userId="495f9674-36a9-4ec1-a71b-a339642497b2" providerId="ADAL" clId="{94EFAA84-2359-448B-A58F-D336A6FCB4FA}" dt="2024-09-21T14:57:25.456" v="59" actId="26606"/>
          <pc:sldLayoutMkLst>
            <pc:docMk/>
            <pc:sldMasterMk cId="3100767977" sldId="2147483804"/>
            <pc:sldLayoutMk cId="692345487" sldId="2147483806"/>
          </pc:sldLayoutMkLst>
        </pc:sldLayoutChg>
        <pc:sldLayoutChg chg="add del replId">
          <pc:chgData name="Yaniv Abramov" userId="495f9674-36a9-4ec1-a71b-a339642497b2" providerId="ADAL" clId="{94EFAA84-2359-448B-A58F-D336A6FCB4FA}" dt="2024-09-21T14:57:25.456" v="59" actId="26606"/>
          <pc:sldLayoutMkLst>
            <pc:docMk/>
            <pc:sldMasterMk cId="3100767977" sldId="2147483804"/>
            <pc:sldLayoutMk cId="1284882673" sldId="2147483807"/>
          </pc:sldLayoutMkLst>
        </pc:sldLayoutChg>
        <pc:sldLayoutChg chg="add del replId">
          <pc:chgData name="Yaniv Abramov" userId="495f9674-36a9-4ec1-a71b-a339642497b2" providerId="ADAL" clId="{94EFAA84-2359-448B-A58F-D336A6FCB4FA}" dt="2024-09-21T14:57:25.456" v="59" actId="26606"/>
          <pc:sldLayoutMkLst>
            <pc:docMk/>
            <pc:sldMasterMk cId="3100767977" sldId="2147483804"/>
            <pc:sldLayoutMk cId="951925777" sldId="2147483808"/>
          </pc:sldLayoutMkLst>
        </pc:sldLayoutChg>
        <pc:sldLayoutChg chg="add del replId">
          <pc:chgData name="Yaniv Abramov" userId="495f9674-36a9-4ec1-a71b-a339642497b2" providerId="ADAL" clId="{94EFAA84-2359-448B-A58F-D336A6FCB4FA}" dt="2024-09-21T14:57:25.456" v="59" actId="26606"/>
          <pc:sldLayoutMkLst>
            <pc:docMk/>
            <pc:sldMasterMk cId="3100767977" sldId="2147483804"/>
            <pc:sldLayoutMk cId="368833790" sldId="2147483809"/>
          </pc:sldLayoutMkLst>
        </pc:sldLayoutChg>
        <pc:sldLayoutChg chg="add del replId">
          <pc:chgData name="Yaniv Abramov" userId="495f9674-36a9-4ec1-a71b-a339642497b2" providerId="ADAL" clId="{94EFAA84-2359-448B-A58F-D336A6FCB4FA}" dt="2024-09-21T14:57:25.456" v="59" actId="26606"/>
          <pc:sldLayoutMkLst>
            <pc:docMk/>
            <pc:sldMasterMk cId="3100767977" sldId="2147483804"/>
            <pc:sldLayoutMk cId="542237402" sldId="2147483810"/>
          </pc:sldLayoutMkLst>
        </pc:sldLayoutChg>
        <pc:sldLayoutChg chg="add del replId">
          <pc:chgData name="Yaniv Abramov" userId="495f9674-36a9-4ec1-a71b-a339642497b2" providerId="ADAL" clId="{94EFAA84-2359-448B-A58F-D336A6FCB4FA}" dt="2024-09-21T14:57:25.456" v="59" actId="26606"/>
          <pc:sldLayoutMkLst>
            <pc:docMk/>
            <pc:sldMasterMk cId="3100767977" sldId="2147483804"/>
            <pc:sldLayoutMk cId="385128567" sldId="2147483811"/>
          </pc:sldLayoutMkLst>
        </pc:sldLayoutChg>
        <pc:sldLayoutChg chg="add del replId">
          <pc:chgData name="Yaniv Abramov" userId="495f9674-36a9-4ec1-a71b-a339642497b2" providerId="ADAL" clId="{94EFAA84-2359-448B-A58F-D336A6FCB4FA}" dt="2024-09-21T14:57:25.456" v="59" actId="26606"/>
          <pc:sldLayoutMkLst>
            <pc:docMk/>
            <pc:sldMasterMk cId="3100767977" sldId="2147483804"/>
            <pc:sldLayoutMk cId="1649499373" sldId="2147483812"/>
          </pc:sldLayoutMkLst>
        </pc:sldLayoutChg>
        <pc:sldLayoutChg chg="add del replId">
          <pc:chgData name="Yaniv Abramov" userId="495f9674-36a9-4ec1-a71b-a339642497b2" providerId="ADAL" clId="{94EFAA84-2359-448B-A58F-D336A6FCB4FA}" dt="2024-09-21T14:57:25.456" v="59" actId="26606"/>
          <pc:sldLayoutMkLst>
            <pc:docMk/>
            <pc:sldMasterMk cId="3100767977" sldId="2147483804"/>
            <pc:sldLayoutMk cId="3525401813" sldId="2147483813"/>
          </pc:sldLayoutMkLst>
        </pc:sldLayoutChg>
        <pc:sldLayoutChg chg="add del replId">
          <pc:chgData name="Yaniv Abramov" userId="495f9674-36a9-4ec1-a71b-a339642497b2" providerId="ADAL" clId="{94EFAA84-2359-448B-A58F-D336A6FCB4FA}" dt="2024-09-21T14:57:25.456" v="59" actId="26606"/>
          <pc:sldLayoutMkLst>
            <pc:docMk/>
            <pc:sldMasterMk cId="3100767977" sldId="2147483804"/>
            <pc:sldLayoutMk cId="3463436959" sldId="2147483814"/>
          </pc:sldLayoutMkLst>
        </pc:sldLayoutChg>
        <pc:sldLayoutChg chg="add del replId">
          <pc:chgData name="Yaniv Abramov" userId="495f9674-36a9-4ec1-a71b-a339642497b2" providerId="ADAL" clId="{94EFAA84-2359-448B-A58F-D336A6FCB4FA}" dt="2024-09-21T14:57:25.456" v="59" actId="26606"/>
          <pc:sldLayoutMkLst>
            <pc:docMk/>
            <pc:sldMasterMk cId="3100767977" sldId="2147483804"/>
            <pc:sldLayoutMk cId="1892813957" sldId="2147483815"/>
          </pc:sldLayoutMkLst>
        </pc:sldLayoutChg>
      </pc:sldMasterChg>
      <pc:sldMasterChg chg="add del addSldLayout delSldLayout">
        <pc:chgData name="Yaniv Abramov" userId="495f9674-36a9-4ec1-a71b-a339642497b2" providerId="ADAL" clId="{94EFAA84-2359-448B-A58F-D336A6FCB4FA}" dt="2024-09-21T14:57:35.445" v="69" actId="26606"/>
        <pc:sldMasterMkLst>
          <pc:docMk/>
          <pc:sldMasterMk cId="3468355116" sldId="2147483814"/>
        </pc:sldMasterMkLst>
        <pc:sldLayoutChg chg="add del">
          <pc:chgData name="Yaniv Abramov" userId="495f9674-36a9-4ec1-a71b-a339642497b2" providerId="ADAL" clId="{94EFAA84-2359-448B-A58F-D336A6FCB4FA}" dt="2024-09-21T14:57:35.445" v="69" actId="26606"/>
          <pc:sldLayoutMkLst>
            <pc:docMk/>
            <pc:sldMasterMk cId="3468355116" sldId="2147483814"/>
            <pc:sldLayoutMk cId="851562481" sldId="2147483804"/>
          </pc:sldLayoutMkLst>
        </pc:sldLayoutChg>
        <pc:sldLayoutChg chg="add del">
          <pc:chgData name="Yaniv Abramov" userId="495f9674-36a9-4ec1-a71b-a339642497b2" providerId="ADAL" clId="{94EFAA84-2359-448B-A58F-D336A6FCB4FA}" dt="2024-09-21T14:57:35.445" v="69" actId="26606"/>
          <pc:sldLayoutMkLst>
            <pc:docMk/>
            <pc:sldMasterMk cId="3468355116" sldId="2147483814"/>
            <pc:sldLayoutMk cId="1025161306" sldId="2147483805"/>
          </pc:sldLayoutMkLst>
        </pc:sldLayoutChg>
        <pc:sldLayoutChg chg="add del">
          <pc:chgData name="Yaniv Abramov" userId="495f9674-36a9-4ec1-a71b-a339642497b2" providerId="ADAL" clId="{94EFAA84-2359-448B-A58F-D336A6FCB4FA}" dt="2024-09-21T14:57:35.445" v="69" actId="26606"/>
          <pc:sldLayoutMkLst>
            <pc:docMk/>
            <pc:sldMasterMk cId="3468355116" sldId="2147483814"/>
            <pc:sldLayoutMk cId="1333454935" sldId="2147483806"/>
          </pc:sldLayoutMkLst>
        </pc:sldLayoutChg>
        <pc:sldLayoutChg chg="add del">
          <pc:chgData name="Yaniv Abramov" userId="495f9674-36a9-4ec1-a71b-a339642497b2" providerId="ADAL" clId="{94EFAA84-2359-448B-A58F-D336A6FCB4FA}" dt="2024-09-21T14:57:35.445" v="69" actId="26606"/>
          <pc:sldLayoutMkLst>
            <pc:docMk/>
            <pc:sldMasterMk cId="3468355116" sldId="2147483814"/>
            <pc:sldLayoutMk cId="2425290299" sldId="2147483807"/>
          </pc:sldLayoutMkLst>
        </pc:sldLayoutChg>
        <pc:sldLayoutChg chg="add del">
          <pc:chgData name="Yaniv Abramov" userId="495f9674-36a9-4ec1-a71b-a339642497b2" providerId="ADAL" clId="{94EFAA84-2359-448B-A58F-D336A6FCB4FA}" dt="2024-09-21T14:57:35.445" v="69" actId="26606"/>
          <pc:sldLayoutMkLst>
            <pc:docMk/>
            <pc:sldMasterMk cId="3468355116" sldId="2147483814"/>
            <pc:sldLayoutMk cId="2141368041" sldId="2147483808"/>
          </pc:sldLayoutMkLst>
        </pc:sldLayoutChg>
        <pc:sldLayoutChg chg="add del">
          <pc:chgData name="Yaniv Abramov" userId="495f9674-36a9-4ec1-a71b-a339642497b2" providerId="ADAL" clId="{94EFAA84-2359-448B-A58F-D336A6FCB4FA}" dt="2024-09-21T14:57:35.445" v="69" actId="26606"/>
          <pc:sldLayoutMkLst>
            <pc:docMk/>
            <pc:sldMasterMk cId="3468355116" sldId="2147483814"/>
            <pc:sldLayoutMk cId="3268592074" sldId="2147483809"/>
          </pc:sldLayoutMkLst>
        </pc:sldLayoutChg>
        <pc:sldLayoutChg chg="add del">
          <pc:chgData name="Yaniv Abramov" userId="495f9674-36a9-4ec1-a71b-a339642497b2" providerId="ADAL" clId="{94EFAA84-2359-448B-A58F-D336A6FCB4FA}" dt="2024-09-21T14:57:35.445" v="69" actId="26606"/>
          <pc:sldLayoutMkLst>
            <pc:docMk/>
            <pc:sldMasterMk cId="3468355116" sldId="2147483814"/>
            <pc:sldLayoutMk cId="2253461114" sldId="2147483810"/>
          </pc:sldLayoutMkLst>
        </pc:sldLayoutChg>
        <pc:sldLayoutChg chg="add del">
          <pc:chgData name="Yaniv Abramov" userId="495f9674-36a9-4ec1-a71b-a339642497b2" providerId="ADAL" clId="{94EFAA84-2359-448B-A58F-D336A6FCB4FA}" dt="2024-09-21T14:57:35.445" v="69" actId="26606"/>
          <pc:sldLayoutMkLst>
            <pc:docMk/>
            <pc:sldMasterMk cId="3468355116" sldId="2147483814"/>
            <pc:sldLayoutMk cId="3556228970" sldId="2147483811"/>
          </pc:sldLayoutMkLst>
        </pc:sldLayoutChg>
        <pc:sldLayoutChg chg="add del">
          <pc:chgData name="Yaniv Abramov" userId="495f9674-36a9-4ec1-a71b-a339642497b2" providerId="ADAL" clId="{94EFAA84-2359-448B-A58F-D336A6FCB4FA}" dt="2024-09-21T14:57:35.445" v="69" actId="26606"/>
          <pc:sldLayoutMkLst>
            <pc:docMk/>
            <pc:sldMasterMk cId="3468355116" sldId="2147483814"/>
            <pc:sldLayoutMk cId="956501096" sldId="2147483812"/>
          </pc:sldLayoutMkLst>
        </pc:sldLayoutChg>
        <pc:sldLayoutChg chg="add del">
          <pc:chgData name="Yaniv Abramov" userId="495f9674-36a9-4ec1-a71b-a339642497b2" providerId="ADAL" clId="{94EFAA84-2359-448B-A58F-D336A6FCB4FA}" dt="2024-09-21T14:57:35.445" v="69" actId="26606"/>
          <pc:sldLayoutMkLst>
            <pc:docMk/>
            <pc:sldMasterMk cId="3468355116" sldId="2147483814"/>
            <pc:sldLayoutMk cId="2278660606" sldId="2147483813"/>
          </pc:sldLayoutMkLst>
        </pc:sldLayoutChg>
        <pc:sldLayoutChg chg="add del replId">
          <pc:chgData name="Yaniv Abramov" userId="495f9674-36a9-4ec1-a71b-a339642497b2" providerId="ADAL" clId="{94EFAA84-2359-448B-A58F-D336A6FCB4FA}" dt="2024-09-21T14:57:35.445" v="69" actId="26606"/>
          <pc:sldLayoutMkLst>
            <pc:docMk/>
            <pc:sldMasterMk cId="3468355116" sldId="2147483814"/>
            <pc:sldLayoutMk cId="623710654" sldId="2147483815"/>
          </pc:sldLayoutMkLst>
        </pc:sldLayoutChg>
      </pc:sldMasterChg>
      <pc:sldMasterChg chg="add del addSldLayout delSldLayout">
        <pc:chgData name="Yaniv Abramov" userId="495f9674-36a9-4ec1-a71b-a339642497b2" providerId="ADAL" clId="{94EFAA84-2359-448B-A58F-D336A6FCB4FA}" dt="2024-09-21T14:57:36.571" v="71" actId="26606"/>
        <pc:sldMasterMkLst>
          <pc:docMk/>
          <pc:sldMasterMk cId="3137232080" sldId="2147483827"/>
        </pc:sldMasterMkLst>
        <pc:sldLayoutChg chg="add del">
          <pc:chgData name="Yaniv Abramov" userId="495f9674-36a9-4ec1-a71b-a339642497b2" providerId="ADAL" clId="{94EFAA84-2359-448B-A58F-D336A6FCB4FA}" dt="2024-09-21T14:57:36.571" v="71" actId="26606"/>
          <pc:sldLayoutMkLst>
            <pc:docMk/>
            <pc:sldMasterMk cId="3137232080" sldId="2147483827"/>
            <pc:sldLayoutMk cId="1254424712" sldId="2147483816"/>
          </pc:sldLayoutMkLst>
        </pc:sldLayoutChg>
        <pc:sldLayoutChg chg="add del">
          <pc:chgData name="Yaniv Abramov" userId="495f9674-36a9-4ec1-a71b-a339642497b2" providerId="ADAL" clId="{94EFAA84-2359-448B-A58F-D336A6FCB4FA}" dt="2024-09-21T14:57:36.571" v="71" actId="26606"/>
          <pc:sldLayoutMkLst>
            <pc:docMk/>
            <pc:sldMasterMk cId="3137232080" sldId="2147483827"/>
            <pc:sldLayoutMk cId="628411740" sldId="2147483817"/>
          </pc:sldLayoutMkLst>
        </pc:sldLayoutChg>
        <pc:sldLayoutChg chg="add del">
          <pc:chgData name="Yaniv Abramov" userId="495f9674-36a9-4ec1-a71b-a339642497b2" providerId="ADAL" clId="{94EFAA84-2359-448B-A58F-D336A6FCB4FA}" dt="2024-09-21T14:57:36.571" v="71" actId="26606"/>
          <pc:sldLayoutMkLst>
            <pc:docMk/>
            <pc:sldMasterMk cId="3137232080" sldId="2147483827"/>
            <pc:sldLayoutMk cId="95998577" sldId="2147483818"/>
          </pc:sldLayoutMkLst>
        </pc:sldLayoutChg>
        <pc:sldLayoutChg chg="add del">
          <pc:chgData name="Yaniv Abramov" userId="495f9674-36a9-4ec1-a71b-a339642497b2" providerId="ADAL" clId="{94EFAA84-2359-448B-A58F-D336A6FCB4FA}" dt="2024-09-21T14:57:36.571" v="71" actId="26606"/>
          <pc:sldLayoutMkLst>
            <pc:docMk/>
            <pc:sldMasterMk cId="3137232080" sldId="2147483827"/>
            <pc:sldLayoutMk cId="3392699769" sldId="2147483819"/>
          </pc:sldLayoutMkLst>
        </pc:sldLayoutChg>
        <pc:sldLayoutChg chg="add del">
          <pc:chgData name="Yaniv Abramov" userId="495f9674-36a9-4ec1-a71b-a339642497b2" providerId="ADAL" clId="{94EFAA84-2359-448B-A58F-D336A6FCB4FA}" dt="2024-09-21T14:57:36.571" v="71" actId="26606"/>
          <pc:sldLayoutMkLst>
            <pc:docMk/>
            <pc:sldMasterMk cId="3137232080" sldId="2147483827"/>
            <pc:sldLayoutMk cId="1233829133" sldId="2147483820"/>
          </pc:sldLayoutMkLst>
        </pc:sldLayoutChg>
        <pc:sldLayoutChg chg="add del">
          <pc:chgData name="Yaniv Abramov" userId="495f9674-36a9-4ec1-a71b-a339642497b2" providerId="ADAL" clId="{94EFAA84-2359-448B-A58F-D336A6FCB4FA}" dt="2024-09-21T14:57:36.571" v="71" actId="26606"/>
          <pc:sldLayoutMkLst>
            <pc:docMk/>
            <pc:sldMasterMk cId="3137232080" sldId="2147483827"/>
            <pc:sldLayoutMk cId="1866517315" sldId="2147483821"/>
          </pc:sldLayoutMkLst>
        </pc:sldLayoutChg>
        <pc:sldLayoutChg chg="add del">
          <pc:chgData name="Yaniv Abramov" userId="495f9674-36a9-4ec1-a71b-a339642497b2" providerId="ADAL" clId="{94EFAA84-2359-448B-A58F-D336A6FCB4FA}" dt="2024-09-21T14:57:36.571" v="71" actId="26606"/>
          <pc:sldLayoutMkLst>
            <pc:docMk/>
            <pc:sldMasterMk cId="3137232080" sldId="2147483827"/>
            <pc:sldLayoutMk cId="3029828046" sldId="2147483822"/>
          </pc:sldLayoutMkLst>
        </pc:sldLayoutChg>
        <pc:sldLayoutChg chg="add del">
          <pc:chgData name="Yaniv Abramov" userId="495f9674-36a9-4ec1-a71b-a339642497b2" providerId="ADAL" clId="{94EFAA84-2359-448B-A58F-D336A6FCB4FA}" dt="2024-09-21T14:57:36.571" v="71" actId="26606"/>
          <pc:sldLayoutMkLst>
            <pc:docMk/>
            <pc:sldMasterMk cId="3137232080" sldId="2147483827"/>
            <pc:sldLayoutMk cId="255072254" sldId="2147483823"/>
          </pc:sldLayoutMkLst>
        </pc:sldLayoutChg>
        <pc:sldLayoutChg chg="add del">
          <pc:chgData name="Yaniv Abramov" userId="495f9674-36a9-4ec1-a71b-a339642497b2" providerId="ADAL" clId="{94EFAA84-2359-448B-A58F-D336A6FCB4FA}" dt="2024-09-21T14:57:36.571" v="71" actId="26606"/>
          <pc:sldLayoutMkLst>
            <pc:docMk/>
            <pc:sldMasterMk cId="3137232080" sldId="2147483827"/>
            <pc:sldLayoutMk cId="3470386912" sldId="2147483824"/>
          </pc:sldLayoutMkLst>
        </pc:sldLayoutChg>
        <pc:sldLayoutChg chg="add del">
          <pc:chgData name="Yaniv Abramov" userId="495f9674-36a9-4ec1-a71b-a339642497b2" providerId="ADAL" clId="{94EFAA84-2359-448B-A58F-D336A6FCB4FA}" dt="2024-09-21T14:57:36.571" v="71" actId="26606"/>
          <pc:sldLayoutMkLst>
            <pc:docMk/>
            <pc:sldMasterMk cId="3137232080" sldId="2147483827"/>
            <pc:sldLayoutMk cId="3383134577" sldId="2147483825"/>
          </pc:sldLayoutMkLst>
        </pc:sldLayoutChg>
        <pc:sldLayoutChg chg="add del">
          <pc:chgData name="Yaniv Abramov" userId="495f9674-36a9-4ec1-a71b-a339642497b2" providerId="ADAL" clId="{94EFAA84-2359-448B-A58F-D336A6FCB4FA}" dt="2024-09-21T14:57:36.571" v="71" actId="26606"/>
          <pc:sldLayoutMkLst>
            <pc:docMk/>
            <pc:sldMasterMk cId="3137232080" sldId="2147483827"/>
            <pc:sldLayoutMk cId="2342247030" sldId="2147483826"/>
          </pc:sldLayoutMkLst>
        </pc:sldLayoutChg>
      </pc:sldMasterChg>
      <pc:sldMasterChg chg="add del addSldLayout delSldLayout">
        <pc:chgData name="Yaniv Abramov" userId="495f9674-36a9-4ec1-a71b-a339642497b2" providerId="ADAL" clId="{94EFAA84-2359-448B-A58F-D336A6FCB4FA}" dt="2024-09-21T15:04:51.159" v="124" actId="26606"/>
        <pc:sldMasterMkLst>
          <pc:docMk/>
          <pc:sldMasterMk cId="3549519679" sldId="2147483840"/>
        </pc:sldMasterMkLst>
        <pc:sldLayoutChg chg="add del">
          <pc:chgData name="Yaniv Abramov" userId="495f9674-36a9-4ec1-a71b-a339642497b2" providerId="ADAL" clId="{94EFAA84-2359-448B-A58F-D336A6FCB4FA}" dt="2024-09-21T15:04:51.159" v="124" actId="26606"/>
          <pc:sldLayoutMkLst>
            <pc:docMk/>
            <pc:sldMasterMk cId="3549519679" sldId="2147483840"/>
            <pc:sldLayoutMk cId="1803416783" sldId="2147483829"/>
          </pc:sldLayoutMkLst>
        </pc:sldLayoutChg>
        <pc:sldLayoutChg chg="add del">
          <pc:chgData name="Yaniv Abramov" userId="495f9674-36a9-4ec1-a71b-a339642497b2" providerId="ADAL" clId="{94EFAA84-2359-448B-A58F-D336A6FCB4FA}" dt="2024-09-21T15:04:51.159" v="124" actId="26606"/>
          <pc:sldLayoutMkLst>
            <pc:docMk/>
            <pc:sldMasterMk cId="3549519679" sldId="2147483840"/>
            <pc:sldLayoutMk cId="3281050305" sldId="2147483830"/>
          </pc:sldLayoutMkLst>
        </pc:sldLayoutChg>
        <pc:sldLayoutChg chg="add del">
          <pc:chgData name="Yaniv Abramov" userId="495f9674-36a9-4ec1-a71b-a339642497b2" providerId="ADAL" clId="{94EFAA84-2359-448B-A58F-D336A6FCB4FA}" dt="2024-09-21T15:04:51.159" v="124" actId="26606"/>
          <pc:sldLayoutMkLst>
            <pc:docMk/>
            <pc:sldMasterMk cId="3549519679" sldId="2147483840"/>
            <pc:sldLayoutMk cId="38685985" sldId="2147483831"/>
          </pc:sldLayoutMkLst>
        </pc:sldLayoutChg>
        <pc:sldLayoutChg chg="add del">
          <pc:chgData name="Yaniv Abramov" userId="495f9674-36a9-4ec1-a71b-a339642497b2" providerId="ADAL" clId="{94EFAA84-2359-448B-A58F-D336A6FCB4FA}" dt="2024-09-21T15:04:51.159" v="124" actId="26606"/>
          <pc:sldLayoutMkLst>
            <pc:docMk/>
            <pc:sldMasterMk cId="3549519679" sldId="2147483840"/>
            <pc:sldLayoutMk cId="4004216496" sldId="2147483832"/>
          </pc:sldLayoutMkLst>
        </pc:sldLayoutChg>
        <pc:sldLayoutChg chg="add del">
          <pc:chgData name="Yaniv Abramov" userId="495f9674-36a9-4ec1-a71b-a339642497b2" providerId="ADAL" clId="{94EFAA84-2359-448B-A58F-D336A6FCB4FA}" dt="2024-09-21T15:04:51.159" v="124" actId="26606"/>
          <pc:sldLayoutMkLst>
            <pc:docMk/>
            <pc:sldMasterMk cId="3549519679" sldId="2147483840"/>
            <pc:sldLayoutMk cId="2918999782" sldId="2147483833"/>
          </pc:sldLayoutMkLst>
        </pc:sldLayoutChg>
        <pc:sldLayoutChg chg="add del">
          <pc:chgData name="Yaniv Abramov" userId="495f9674-36a9-4ec1-a71b-a339642497b2" providerId="ADAL" clId="{94EFAA84-2359-448B-A58F-D336A6FCB4FA}" dt="2024-09-21T15:04:51.159" v="124" actId="26606"/>
          <pc:sldLayoutMkLst>
            <pc:docMk/>
            <pc:sldMasterMk cId="3549519679" sldId="2147483840"/>
            <pc:sldLayoutMk cId="4247537721" sldId="2147483834"/>
          </pc:sldLayoutMkLst>
        </pc:sldLayoutChg>
        <pc:sldLayoutChg chg="add del">
          <pc:chgData name="Yaniv Abramov" userId="495f9674-36a9-4ec1-a71b-a339642497b2" providerId="ADAL" clId="{94EFAA84-2359-448B-A58F-D336A6FCB4FA}" dt="2024-09-21T15:04:51.159" v="124" actId="26606"/>
          <pc:sldLayoutMkLst>
            <pc:docMk/>
            <pc:sldMasterMk cId="3549519679" sldId="2147483840"/>
            <pc:sldLayoutMk cId="1127265538" sldId="2147483835"/>
          </pc:sldLayoutMkLst>
        </pc:sldLayoutChg>
        <pc:sldLayoutChg chg="add del">
          <pc:chgData name="Yaniv Abramov" userId="495f9674-36a9-4ec1-a71b-a339642497b2" providerId="ADAL" clId="{94EFAA84-2359-448B-A58F-D336A6FCB4FA}" dt="2024-09-21T15:04:51.159" v="124" actId="26606"/>
          <pc:sldLayoutMkLst>
            <pc:docMk/>
            <pc:sldMasterMk cId="3549519679" sldId="2147483840"/>
            <pc:sldLayoutMk cId="591954287" sldId="2147483836"/>
          </pc:sldLayoutMkLst>
        </pc:sldLayoutChg>
        <pc:sldLayoutChg chg="add del">
          <pc:chgData name="Yaniv Abramov" userId="495f9674-36a9-4ec1-a71b-a339642497b2" providerId="ADAL" clId="{94EFAA84-2359-448B-A58F-D336A6FCB4FA}" dt="2024-09-21T15:04:51.159" v="124" actId="26606"/>
          <pc:sldLayoutMkLst>
            <pc:docMk/>
            <pc:sldMasterMk cId="3549519679" sldId="2147483840"/>
            <pc:sldLayoutMk cId="1778221814" sldId="2147483837"/>
          </pc:sldLayoutMkLst>
        </pc:sldLayoutChg>
        <pc:sldLayoutChg chg="add del">
          <pc:chgData name="Yaniv Abramov" userId="495f9674-36a9-4ec1-a71b-a339642497b2" providerId="ADAL" clId="{94EFAA84-2359-448B-A58F-D336A6FCB4FA}" dt="2024-09-21T15:04:51.159" v="124" actId="26606"/>
          <pc:sldLayoutMkLst>
            <pc:docMk/>
            <pc:sldMasterMk cId="3549519679" sldId="2147483840"/>
            <pc:sldLayoutMk cId="34568093" sldId="2147483838"/>
          </pc:sldLayoutMkLst>
        </pc:sldLayoutChg>
        <pc:sldLayoutChg chg="add del">
          <pc:chgData name="Yaniv Abramov" userId="495f9674-36a9-4ec1-a71b-a339642497b2" providerId="ADAL" clId="{94EFAA84-2359-448B-A58F-D336A6FCB4FA}" dt="2024-09-21T15:04:51.159" v="124" actId="26606"/>
          <pc:sldLayoutMkLst>
            <pc:docMk/>
            <pc:sldMasterMk cId="3549519679" sldId="2147483840"/>
            <pc:sldLayoutMk cId="466774625" sldId="2147483839"/>
          </pc:sldLayoutMkLst>
        </pc:sldLayoutChg>
      </pc:sldMasterChg>
      <pc:sldMasterChg chg="add del addSldLayout delSldLayout">
        <pc:chgData name="Yaniv Abramov" userId="495f9674-36a9-4ec1-a71b-a339642497b2" providerId="ADAL" clId="{94EFAA84-2359-448B-A58F-D336A6FCB4FA}" dt="2024-09-21T15:04:48.421" v="121" actId="26606"/>
        <pc:sldMasterMkLst>
          <pc:docMk/>
          <pc:sldMasterMk cId="12316891" sldId="2147483841"/>
        </pc:sldMasterMkLst>
        <pc:sldLayoutChg chg="add del">
          <pc:chgData name="Yaniv Abramov" userId="495f9674-36a9-4ec1-a71b-a339642497b2" providerId="ADAL" clId="{94EFAA84-2359-448B-A58F-D336A6FCB4FA}" dt="2024-09-21T15:04:48.421" v="121" actId="26606"/>
          <pc:sldLayoutMkLst>
            <pc:docMk/>
            <pc:sldMasterMk cId="12316891" sldId="2147483841"/>
            <pc:sldLayoutMk cId="570740436" sldId="2147483842"/>
          </pc:sldLayoutMkLst>
        </pc:sldLayoutChg>
        <pc:sldLayoutChg chg="add del">
          <pc:chgData name="Yaniv Abramov" userId="495f9674-36a9-4ec1-a71b-a339642497b2" providerId="ADAL" clId="{94EFAA84-2359-448B-A58F-D336A6FCB4FA}" dt="2024-09-21T15:04:48.421" v="121" actId="26606"/>
          <pc:sldLayoutMkLst>
            <pc:docMk/>
            <pc:sldMasterMk cId="12316891" sldId="2147483841"/>
            <pc:sldLayoutMk cId="3265454912" sldId="2147483843"/>
          </pc:sldLayoutMkLst>
        </pc:sldLayoutChg>
        <pc:sldLayoutChg chg="add del">
          <pc:chgData name="Yaniv Abramov" userId="495f9674-36a9-4ec1-a71b-a339642497b2" providerId="ADAL" clId="{94EFAA84-2359-448B-A58F-D336A6FCB4FA}" dt="2024-09-21T15:04:48.421" v="121" actId="26606"/>
          <pc:sldLayoutMkLst>
            <pc:docMk/>
            <pc:sldMasterMk cId="12316891" sldId="2147483841"/>
            <pc:sldLayoutMk cId="292273081" sldId="2147483844"/>
          </pc:sldLayoutMkLst>
        </pc:sldLayoutChg>
        <pc:sldLayoutChg chg="add del">
          <pc:chgData name="Yaniv Abramov" userId="495f9674-36a9-4ec1-a71b-a339642497b2" providerId="ADAL" clId="{94EFAA84-2359-448B-A58F-D336A6FCB4FA}" dt="2024-09-21T15:04:48.421" v="121" actId="26606"/>
          <pc:sldLayoutMkLst>
            <pc:docMk/>
            <pc:sldMasterMk cId="12316891" sldId="2147483841"/>
            <pc:sldLayoutMk cId="1003464591" sldId="2147483845"/>
          </pc:sldLayoutMkLst>
        </pc:sldLayoutChg>
        <pc:sldLayoutChg chg="add del">
          <pc:chgData name="Yaniv Abramov" userId="495f9674-36a9-4ec1-a71b-a339642497b2" providerId="ADAL" clId="{94EFAA84-2359-448B-A58F-D336A6FCB4FA}" dt="2024-09-21T15:04:48.421" v="121" actId="26606"/>
          <pc:sldLayoutMkLst>
            <pc:docMk/>
            <pc:sldMasterMk cId="12316891" sldId="2147483841"/>
            <pc:sldLayoutMk cId="3052092542" sldId="2147483846"/>
          </pc:sldLayoutMkLst>
        </pc:sldLayoutChg>
        <pc:sldLayoutChg chg="add del">
          <pc:chgData name="Yaniv Abramov" userId="495f9674-36a9-4ec1-a71b-a339642497b2" providerId="ADAL" clId="{94EFAA84-2359-448B-A58F-D336A6FCB4FA}" dt="2024-09-21T15:04:48.421" v="121" actId="26606"/>
          <pc:sldLayoutMkLst>
            <pc:docMk/>
            <pc:sldMasterMk cId="12316891" sldId="2147483841"/>
            <pc:sldLayoutMk cId="717183313" sldId="2147483847"/>
          </pc:sldLayoutMkLst>
        </pc:sldLayoutChg>
        <pc:sldLayoutChg chg="add del">
          <pc:chgData name="Yaniv Abramov" userId="495f9674-36a9-4ec1-a71b-a339642497b2" providerId="ADAL" clId="{94EFAA84-2359-448B-A58F-D336A6FCB4FA}" dt="2024-09-21T15:04:48.421" v="121" actId="26606"/>
          <pc:sldLayoutMkLst>
            <pc:docMk/>
            <pc:sldMasterMk cId="12316891" sldId="2147483841"/>
            <pc:sldLayoutMk cId="1875982049" sldId="2147483848"/>
          </pc:sldLayoutMkLst>
        </pc:sldLayoutChg>
        <pc:sldLayoutChg chg="add del">
          <pc:chgData name="Yaniv Abramov" userId="495f9674-36a9-4ec1-a71b-a339642497b2" providerId="ADAL" clId="{94EFAA84-2359-448B-A58F-D336A6FCB4FA}" dt="2024-09-21T15:04:48.421" v="121" actId="26606"/>
          <pc:sldLayoutMkLst>
            <pc:docMk/>
            <pc:sldMasterMk cId="12316891" sldId="2147483841"/>
            <pc:sldLayoutMk cId="674721041" sldId="2147483849"/>
          </pc:sldLayoutMkLst>
        </pc:sldLayoutChg>
        <pc:sldLayoutChg chg="add del">
          <pc:chgData name="Yaniv Abramov" userId="495f9674-36a9-4ec1-a71b-a339642497b2" providerId="ADAL" clId="{94EFAA84-2359-448B-A58F-D336A6FCB4FA}" dt="2024-09-21T15:04:48.421" v="121" actId="26606"/>
          <pc:sldLayoutMkLst>
            <pc:docMk/>
            <pc:sldMasterMk cId="12316891" sldId="2147483841"/>
            <pc:sldLayoutMk cId="1012968806" sldId="2147483850"/>
          </pc:sldLayoutMkLst>
        </pc:sldLayoutChg>
        <pc:sldLayoutChg chg="add del">
          <pc:chgData name="Yaniv Abramov" userId="495f9674-36a9-4ec1-a71b-a339642497b2" providerId="ADAL" clId="{94EFAA84-2359-448B-A58F-D336A6FCB4FA}" dt="2024-09-21T15:04:48.421" v="121" actId="26606"/>
          <pc:sldLayoutMkLst>
            <pc:docMk/>
            <pc:sldMasterMk cId="12316891" sldId="2147483841"/>
            <pc:sldLayoutMk cId="3298580424" sldId="2147483851"/>
          </pc:sldLayoutMkLst>
        </pc:sldLayoutChg>
        <pc:sldLayoutChg chg="add del">
          <pc:chgData name="Yaniv Abramov" userId="495f9674-36a9-4ec1-a71b-a339642497b2" providerId="ADAL" clId="{94EFAA84-2359-448B-A58F-D336A6FCB4FA}" dt="2024-09-21T15:04:48.421" v="121" actId="26606"/>
          <pc:sldLayoutMkLst>
            <pc:docMk/>
            <pc:sldMasterMk cId="12316891" sldId="2147483841"/>
            <pc:sldLayoutMk cId="3455160540" sldId="2147483852"/>
          </pc:sldLayoutMkLst>
        </pc:sldLayoutChg>
      </pc:sldMasterChg>
      <pc:sldMasterChg chg="add del addSldLayout delSldLayout">
        <pc:chgData name="Yaniv Abramov" userId="495f9674-36a9-4ec1-a71b-a339642497b2" providerId="ADAL" clId="{94EFAA84-2359-448B-A58F-D336A6FCB4FA}" dt="2024-09-21T14:57:31.346" v="61" actId="26606"/>
        <pc:sldMasterMkLst>
          <pc:docMk/>
          <pc:sldMasterMk cId="1507995870" sldId="2147483853"/>
        </pc:sldMasterMkLst>
        <pc:sldLayoutChg chg="add del">
          <pc:chgData name="Yaniv Abramov" userId="495f9674-36a9-4ec1-a71b-a339642497b2" providerId="ADAL" clId="{94EFAA84-2359-448B-A58F-D336A6FCB4FA}" dt="2024-09-21T14:57:31.346" v="61" actId="26606"/>
          <pc:sldLayoutMkLst>
            <pc:docMk/>
            <pc:sldMasterMk cId="1507995870" sldId="2147483853"/>
            <pc:sldLayoutMk cId="1517706801" sldId="2147483842"/>
          </pc:sldLayoutMkLst>
        </pc:sldLayoutChg>
        <pc:sldLayoutChg chg="add del">
          <pc:chgData name="Yaniv Abramov" userId="495f9674-36a9-4ec1-a71b-a339642497b2" providerId="ADAL" clId="{94EFAA84-2359-448B-A58F-D336A6FCB4FA}" dt="2024-09-21T14:57:31.346" v="61" actId="26606"/>
          <pc:sldLayoutMkLst>
            <pc:docMk/>
            <pc:sldMasterMk cId="1507995870" sldId="2147483853"/>
            <pc:sldLayoutMk cId="648770687" sldId="2147483843"/>
          </pc:sldLayoutMkLst>
        </pc:sldLayoutChg>
        <pc:sldLayoutChg chg="add del">
          <pc:chgData name="Yaniv Abramov" userId="495f9674-36a9-4ec1-a71b-a339642497b2" providerId="ADAL" clId="{94EFAA84-2359-448B-A58F-D336A6FCB4FA}" dt="2024-09-21T14:57:31.346" v="61" actId="26606"/>
          <pc:sldLayoutMkLst>
            <pc:docMk/>
            <pc:sldMasterMk cId="1507995870" sldId="2147483853"/>
            <pc:sldLayoutMk cId="193593247" sldId="2147483844"/>
          </pc:sldLayoutMkLst>
        </pc:sldLayoutChg>
        <pc:sldLayoutChg chg="add del">
          <pc:chgData name="Yaniv Abramov" userId="495f9674-36a9-4ec1-a71b-a339642497b2" providerId="ADAL" clId="{94EFAA84-2359-448B-A58F-D336A6FCB4FA}" dt="2024-09-21T14:57:31.346" v="61" actId="26606"/>
          <pc:sldLayoutMkLst>
            <pc:docMk/>
            <pc:sldMasterMk cId="1507995870" sldId="2147483853"/>
            <pc:sldLayoutMk cId="3733513566" sldId="2147483845"/>
          </pc:sldLayoutMkLst>
        </pc:sldLayoutChg>
        <pc:sldLayoutChg chg="add del">
          <pc:chgData name="Yaniv Abramov" userId="495f9674-36a9-4ec1-a71b-a339642497b2" providerId="ADAL" clId="{94EFAA84-2359-448B-A58F-D336A6FCB4FA}" dt="2024-09-21T14:57:31.346" v="61" actId="26606"/>
          <pc:sldLayoutMkLst>
            <pc:docMk/>
            <pc:sldMasterMk cId="1507995870" sldId="2147483853"/>
            <pc:sldLayoutMk cId="2412485683" sldId="2147483846"/>
          </pc:sldLayoutMkLst>
        </pc:sldLayoutChg>
        <pc:sldLayoutChg chg="add del">
          <pc:chgData name="Yaniv Abramov" userId="495f9674-36a9-4ec1-a71b-a339642497b2" providerId="ADAL" clId="{94EFAA84-2359-448B-A58F-D336A6FCB4FA}" dt="2024-09-21T14:57:31.346" v="61" actId="26606"/>
          <pc:sldLayoutMkLst>
            <pc:docMk/>
            <pc:sldMasterMk cId="1507995870" sldId="2147483853"/>
            <pc:sldLayoutMk cId="1077602683" sldId="2147483847"/>
          </pc:sldLayoutMkLst>
        </pc:sldLayoutChg>
        <pc:sldLayoutChg chg="add del">
          <pc:chgData name="Yaniv Abramov" userId="495f9674-36a9-4ec1-a71b-a339642497b2" providerId="ADAL" clId="{94EFAA84-2359-448B-A58F-D336A6FCB4FA}" dt="2024-09-21T14:57:31.346" v="61" actId="26606"/>
          <pc:sldLayoutMkLst>
            <pc:docMk/>
            <pc:sldMasterMk cId="1507995870" sldId="2147483853"/>
            <pc:sldLayoutMk cId="3444404321" sldId="2147483848"/>
          </pc:sldLayoutMkLst>
        </pc:sldLayoutChg>
        <pc:sldLayoutChg chg="add del">
          <pc:chgData name="Yaniv Abramov" userId="495f9674-36a9-4ec1-a71b-a339642497b2" providerId="ADAL" clId="{94EFAA84-2359-448B-A58F-D336A6FCB4FA}" dt="2024-09-21T14:57:31.346" v="61" actId="26606"/>
          <pc:sldLayoutMkLst>
            <pc:docMk/>
            <pc:sldMasterMk cId="1507995870" sldId="2147483853"/>
            <pc:sldLayoutMk cId="2007456836" sldId="2147483849"/>
          </pc:sldLayoutMkLst>
        </pc:sldLayoutChg>
        <pc:sldLayoutChg chg="add del">
          <pc:chgData name="Yaniv Abramov" userId="495f9674-36a9-4ec1-a71b-a339642497b2" providerId="ADAL" clId="{94EFAA84-2359-448B-A58F-D336A6FCB4FA}" dt="2024-09-21T14:57:31.346" v="61" actId="26606"/>
          <pc:sldLayoutMkLst>
            <pc:docMk/>
            <pc:sldMasterMk cId="1507995870" sldId="2147483853"/>
            <pc:sldLayoutMk cId="4205951420" sldId="2147483850"/>
          </pc:sldLayoutMkLst>
        </pc:sldLayoutChg>
        <pc:sldLayoutChg chg="add del">
          <pc:chgData name="Yaniv Abramov" userId="495f9674-36a9-4ec1-a71b-a339642497b2" providerId="ADAL" clId="{94EFAA84-2359-448B-A58F-D336A6FCB4FA}" dt="2024-09-21T14:57:31.346" v="61" actId="26606"/>
          <pc:sldLayoutMkLst>
            <pc:docMk/>
            <pc:sldMasterMk cId="1507995870" sldId="2147483853"/>
            <pc:sldLayoutMk cId="732732749" sldId="2147483851"/>
          </pc:sldLayoutMkLst>
        </pc:sldLayoutChg>
        <pc:sldLayoutChg chg="add del">
          <pc:chgData name="Yaniv Abramov" userId="495f9674-36a9-4ec1-a71b-a339642497b2" providerId="ADAL" clId="{94EFAA84-2359-448B-A58F-D336A6FCB4FA}" dt="2024-09-21T14:57:31.346" v="61" actId="26606"/>
          <pc:sldLayoutMkLst>
            <pc:docMk/>
            <pc:sldMasterMk cId="1507995870" sldId="2147483853"/>
            <pc:sldLayoutMk cId="3259529829" sldId="2147483852"/>
          </pc:sldLayoutMkLst>
        </pc:sldLayoutChg>
      </pc:sldMasterChg>
      <pc:sldMasterChg chg="add del addSldLayout delSldLayout">
        <pc:chgData name="Yaniv Abramov" userId="495f9674-36a9-4ec1-a71b-a339642497b2" providerId="ADAL" clId="{94EFAA84-2359-448B-A58F-D336A6FCB4FA}" dt="2024-09-21T15:04:51.109" v="123" actId="26606"/>
        <pc:sldMasterMkLst>
          <pc:docMk/>
          <pc:sldMasterMk cId="1625971287" sldId="2147483929"/>
        </pc:sldMasterMkLst>
        <pc:sldLayoutChg chg="add del">
          <pc:chgData name="Yaniv Abramov" userId="495f9674-36a9-4ec1-a71b-a339642497b2" providerId="ADAL" clId="{94EFAA84-2359-448B-A58F-D336A6FCB4FA}" dt="2024-09-21T15:04:51.109" v="123" actId="26606"/>
          <pc:sldLayoutMkLst>
            <pc:docMk/>
            <pc:sldMasterMk cId="1625971287" sldId="2147483929"/>
            <pc:sldLayoutMk cId="950577550" sldId="2147483918"/>
          </pc:sldLayoutMkLst>
        </pc:sldLayoutChg>
        <pc:sldLayoutChg chg="add del">
          <pc:chgData name="Yaniv Abramov" userId="495f9674-36a9-4ec1-a71b-a339642497b2" providerId="ADAL" clId="{94EFAA84-2359-448B-A58F-D336A6FCB4FA}" dt="2024-09-21T15:04:51.109" v="123" actId="26606"/>
          <pc:sldLayoutMkLst>
            <pc:docMk/>
            <pc:sldMasterMk cId="1625971287" sldId="2147483929"/>
            <pc:sldLayoutMk cId="1230655110" sldId="2147483919"/>
          </pc:sldLayoutMkLst>
        </pc:sldLayoutChg>
        <pc:sldLayoutChg chg="add del">
          <pc:chgData name="Yaniv Abramov" userId="495f9674-36a9-4ec1-a71b-a339642497b2" providerId="ADAL" clId="{94EFAA84-2359-448B-A58F-D336A6FCB4FA}" dt="2024-09-21T15:04:51.109" v="123" actId="26606"/>
          <pc:sldLayoutMkLst>
            <pc:docMk/>
            <pc:sldMasterMk cId="1625971287" sldId="2147483929"/>
            <pc:sldLayoutMk cId="2741150233" sldId="2147483920"/>
          </pc:sldLayoutMkLst>
        </pc:sldLayoutChg>
        <pc:sldLayoutChg chg="add del">
          <pc:chgData name="Yaniv Abramov" userId="495f9674-36a9-4ec1-a71b-a339642497b2" providerId="ADAL" clId="{94EFAA84-2359-448B-A58F-D336A6FCB4FA}" dt="2024-09-21T15:04:51.109" v="123" actId="26606"/>
          <pc:sldLayoutMkLst>
            <pc:docMk/>
            <pc:sldMasterMk cId="1625971287" sldId="2147483929"/>
            <pc:sldLayoutMk cId="2106814445" sldId="2147483921"/>
          </pc:sldLayoutMkLst>
        </pc:sldLayoutChg>
        <pc:sldLayoutChg chg="add del">
          <pc:chgData name="Yaniv Abramov" userId="495f9674-36a9-4ec1-a71b-a339642497b2" providerId="ADAL" clId="{94EFAA84-2359-448B-A58F-D336A6FCB4FA}" dt="2024-09-21T15:04:51.109" v="123" actId="26606"/>
          <pc:sldLayoutMkLst>
            <pc:docMk/>
            <pc:sldMasterMk cId="1625971287" sldId="2147483929"/>
            <pc:sldLayoutMk cId="2499271332" sldId="2147483922"/>
          </pc:sldLayoutMkLst>
        </pc:sldLayoutChg>
        <pc:sldLayoutChg chg="add del">
          <pc:chgData name="Yaniv Abramov" userId="495f9674-36a9-4ec1-a71b-a339642497b2" providerId="ADAL" clId="{94EFAA84-2359-448B-A58F-D336A6FCB4FA}" dt="2024-09-21T15:04:51.109" v="123" actId="26606"/>
          <pc:sldLayoutMkLst>
            <pc:docMk/>
            <pc:sldMasterMk cId="1625971287" sldId="2147483929"/>
            <pc:sldLayoutMk cId="3882896050" sldId="2147483923"/>
          </pc:sldLayoutMkLst>
        </pc:sldLayoutChg>
        <pc:sldLayoutChg chg="add del">
          <pc:chgData name="Yaniv Abramov" userId="495f9674-36a9-4ec1-a71b-a339642497b2" providerId="ADAL" clId="{94EFAA84-2359-448B-A58F-D336A6FCB4FA}" dt="2024-09-21T15:04:51.109" v="123" actId="26606"/>
          <pc:sldLayoutMkLst>
            <pc:docMk/>
            <pc:sldMasterMk cId="1625971287" sldId="2147483929"/>
            <pc:sldLayoutMk cId="332707586" sldId="2147483924"/>
          </pc:sldLayoutMkLst>
        </pc:sldLayoutChg>
        <pc:sldLayoutChg chg="add del">
          <pc:chgData name="Yaniv Abramov" userId="495f9674-36a9-4ec1-a71b-a339642497b2" providerId="ADAL" clId="{94EFAA84-2359-448B-A58F-D336A6FCB4FA}" dt="2024-09-21T15:04:51.109" v="123" actId="26606"/>
          <pc:sldLayoutMkLst>
            <pc:docMk/>
            <pc:sldMasterMk cId="1625971287" sldId="2147483929"/>
            <pc:sldLayoutMk cId="3738693188" sldId="2147483925"/>
          </pc:sldLayoutMkLst>
        </pc:sldLayoutChg>
        <pc:sldLayoutChg chg="add del">
          <pc:chgData name="Yaniv Abramov" userId="495f9674-36a9-4ec1-a71b-a339642497b2" providerId="ADAL" clId="{94EFAA84-2359-448B-A58F-D336A6FCB4FA}" dt="2024-09-21T15:04:51.109" v="123" actId="26606"/>
          <pc:sldLayoutMkLst>
            <pc:docMk/>
            <pc:sldMasterMk cId="1625971287" sldId="2147483929"/>
            <pc:sldLayoutMk cId="1859961925" sldId="2147483926"/>
          </pc:sldLayoutMkLst>
        </pc:sldLayoutChg>
        <pc:sldLayoutChg chg="add del">
          <pc:chgData name="Yaniv Abramov" userId="495f9674-36a9-4ec1-a71b-a339642497b2" providerId="ADAL" clId="{94EFAA84-2359-448B-A58F-D336A6FCB4FA}" dt="2024-09-21T15:04:51.109" v="123" actId="26606"/>
          <pc:sldLayoutMkLst>
            <pc:docMk/>
            <pc:sldMasterMk cId="1625971287" sldId="2147483929"/>
            <pc:sldLayoutMk cId="2790968837" sldId="2147483927"/>
          </pc:sldLayoutMkLst>
        </pc:sldLayoutChg>
        <pc:sldLayoutChg chg="add del">
          <pc:chgData name="Yaniv Abramov" userId="495f9674-36a9-4ec1-a71b-a339642497b2" providerId="ADAL" clId="{94EFAA84-2359-448B-A58F-D336A6FCB4FA}" dt="2024-09-21T15:04:51.109" v="123" actId="26606"/>
          <pc:sldLayoutMkLst>
            <pc:docMk/>
            <pc:sldMasterMk cId="1625971287" sldId="2147483929"/>
            <pc:sldLayoutMk cId="2603622123" sldId="2147483928"/>
          </pc:sldLayoutMkLst>
        </pc:sldLayoutChg>
      </pc:sldMasterChg>
      <pc:sldMasterChg chg="add addSldLayout">
        <pc:chgData name="Yaniv Abramov" userId="495f9674-36a9-4ec1-a71b-a339642497b2" providerId="ADAL" clId="{94EFAA84-2359-448B-A58F-D336A6FCB4FA}" dt="2024-09-21T15:04:51.159" v="124" actId="26606"/>
        <pc:sldMasterMkLst>
          <pc:docMk/>
          <pc:sldMasterMk cId="322451583" sldId="2147483930"/>
        </pc:sldMasterMkLst>
        <pc:sldLayoutChg chg="add">
          <pc:chgData name="Yaniv Abramov" userId="495f9674-36a9-4ec1-a71b-a339642497b2" providerId="ADAL" clId="{94EFAA84-2359-448B-A58F-D336A6FCB4FA}" dt="2024-09-21T15:04:51.159" v="124" actId="26606"/>
          <pc:sldLayoutMkLst>
            <pc:docMk/>
            <pc:sldMasterMk cId="322451583" sldId="2147483930"/>
            <pc:sldLayoutMk cId="72806973" sldId="2147483919"/>
          </pc:sldLayoutMkLst>
        </pc:sldLayoutChg>
        <pc:sldLayoutChg chg="add">
          <pc:chgData name="Yaniv Abramov" userId="495f9674-36a9-4ec1-a71b-a339642497b2" providerId="ADAL" clId="{94EFAA84-2359-448B-A58F-D336A6FCB4FA}" dt="2024-09-21T15:04:51.159" v="124" actId="26606"/>
          <pc:sldLayoutMkLst>
            <pc:docMk/>
            <pc:sldMasterMk cId="322451583" sldId="2147483930"/>
            <pc:sldLayoutMk cId="2241057425" sldId="2147483920"/>
          </pc:sldLayoutMkLst>
        </pc:sldLayoutChg>
        <pc:sldLayoutChg chg="add">
          <pc:chgData name="Yaniv Abramov" userId="495f9674-36a9-4ec1-a71b-a339642497b2" providerId="ADAL" clId="{94EFAA84-2359-448B-A58F-D336A6FCB4FA}" dt="2024-09-21T15:04:51.159" v="124" actId="26606"/>
          <pc:sldLayoutMkLst>
            <pc:docMk/>
            <pc:sldMasterMk cId="322451583" sldId="2147483930"/>
            <pc:sldLayoutMk cId="1319801135" sldId="2147483921"/>
          </pc:sldLayoutMkLst>
        </pc:sldLayoutChg>
        <pc:sldLayoutChg chg="add">
          <pc:chgData name="Yaniv Abramov" userId="495f9674-36a9-4ec1-a71b-a339642497b2" providerId="ADAL" clId="{94EFAA84-2359-448B-A58F-D336A6FCB4FA}" dt="2024-09-21T15:04:51.159" v="124" actId="26606"/>
          <pc:sldLayoutMkLst>
            <pc:docMk/>
            <pc:sldMasterMk cId="322451583" sldId="2147483930"/>
            <pc:sldLayoutMk cId="2868744677" sldId="2147483922"/>
          </pc:sldLayoutMkLst>
        </pc:sldLayoutChg>
        <pc:sldLayoutChg chg="add">
          <pc:chgData name="Yaniv Abramov" userId="495f9674-36a9-4ec1-a71b-a339642497b2" providerId="ADAL" clId="{94EFAA84-2359-448B-A58F-D336A6FCB4FA}" dt="2024-09-21T15:04:51.159" v="124" actId="26606"/>
          <pc:sldLayoutMkLst>
            <pc:docMk/>
            <pc:sldMasterMk cId="322451583" sldId="2147483930"/>
            <pc:sldLayoutMk cId="4069389556" sldId="2147483923"/>
          </pc:sldLayoutMkLst>
        </pc:sldLayoutChg>
        <pc:sldLayoutChg chg="add">
          <pc:chgData name="Yaniv Abramov" userId="495f9674-36a9-4ec1-a71b-a339642497b2" providerId="ADAL" clId="{94EFAA84-2359-448B-A58F-D336A6FCB4FA}" dt="2024-09-21T15:04:51.159" v="124" actId="26606"/>
          <pc:sldLayoutMkLst>
            <pc:docMk/>
            <pc:sldMasterMk cId="322451583" sldId="2147483930"/>
            <pc:sldLayoutMk cId="4197287297" sldId="2147483924"/>
          </pc:sldLayoutMkLst>
        </pc:sldLayoutChg>
        <pc:sldLayoutChg chg="add">
          <pc:chgData name="Yaniv Abramov" userId="495f9674-36a9-4ec1-a71b-a339642497b2" providerId="ADAL" clId="{94EFAA84-2359-448B-A58F-D336A6FCB4FA}" dt="2024-09-21T15:04:51.159" v="124" actId="26606"/>
          <pc:sldLayoutMkLst>
            <pc:docMk/>
            <pc:sldMasterMk cId="322451583" sldId="2147483930"/>
            <pc:sldLayoutMk cId="1896154762" sldId="2147483925"/>
          </pc:sldLayoutMkLst>
        </pc:sldLayoutChg>
        <pc:sldLayoutChg chg="add">
          <pc:chgData name="Yaniv Abramov" userId="495f9674-36a9-4ec1-a71b-a339642497b2" providerId="ADAL" clId="{94EFAA84-2359-448B-A58F-D336A6FCB4FA}" dt="2024-09-21T15:04:51.159" v="124" actId="26606"/>
          <pc:sldLayoutMkLst>
            <pc:docMk/>
            <pc:sldMasterMk cId="322451583" sldId="2147483930"/>
            <pc:sldLayoutMk cId="2294346328" sldId="2147483926"/>
          </pc:sldLayoutMkLst>
        </pc:sldLayoutChg>
        <pc:sldLayoutChg chg="add">
          <pc:chgData name="Yaniv Abramov" userId="495f9674-36a9-4ec1-a71b-a339642497b2" providerId="ADAL" clId="{94EFAA84-2359-448B-A58F-D336A6FCB4FA}" dt="2024-09-21T15:04:51.159" v="124" actId="26606"/>
          <pc:sldLayoutMkLst>
            <pc:docMk/>
            <pc:sldMasterMk cId="322451583" sldId="2147483930"/>
            <pc:sldLayoutMk cId="2786251811" sldId="2147483927"/>
          </pc:sldLayoutMkLst>
        </pc:sldLayoutChg>
        <pc:sldLayoutChg chg="add">
          <pc:chgData name="Yaniv Abramov" userId="495f9674-36a9-4ec1-a71b-a339642497b2" providerId="ADAL" clId="{94EFAA84-2359-448B-A58F-D336A6FCB4FA}" dt="2024-09-21T15:04:51.159" v="124" actId="26606"/>
          <pc:sldLayoutMkLst>
            <pc:docMk/>
            <pc:sldMasterMk cId="322451583" sldId="2147483930"/>
            <pc:sldLayoutMk cId="3943006813" sldId="2147483928"/>
          </pc:sldLayoutMkLst>
        </pc:sldLayoutChg>
        <pc:sldLayoutChg chg="add">
          <pc:chgData name="Yaniv Abramov" userId="495f9674-36a9-4ec1-a71b-a339642497b2" providerId="ADAL" clId="{94EFAA84-2359-448B-A58F-D336A6FCB4FA}" dt="2024-09-21T15:04:51.159" v="124" actId="26606"/>
          <pc:sldLayoutMkLst>
            <pc:docMk/>
            <pc:sldMasterMk cId="322451583" sldId="2147483930"/>
            <pc:sldLayoutMk cId="3683104761" sldId="2147483929"/>
          </pc:sldLayoutMkLst>
        </pc:sldLayoutChg>
      </pc:sldMasterChg>
    </pc:docChg>
  </pc:docChgLst>
  <pc:docChgLst>
    <pc:chgData name="Nitai Bruchis" userId="374e810c-873c-4973-b9ac-e82808b315da" providerId="ADAL" clId="{8CD52D81-8A50-41F3-BDFA-421396B8C843}"/>
    <pc:docChg chg="undo redo custSel addSld delSld modSld sldOrd">
      <pc:chgData name="Nitai Bruchis" userId="374e810c-873c-4973-b9ac-e82808b315da" providerId="ADAL" clId="{8CD52D81-8A50-41F3-BDFA-421396B8C843}" dt="2024-11-05T12:48:28.396" v="4879" actId="1440"/>
      <pc:docMkLst>
        <pc:docMk/>
      </pc:docMkLst>
      <pc:sldChg chg="addSp delSp modSp mod">
        <pc:chgData name="Nitai Bruchis" userId="374e810c-873c-4973-b9ac-e82808b315da" providerId="ADAL" clId="{8CD52D81-8A50-41F3-BDFA-421396B8C843}" dt="2024-10-04T13:05:45.212" v="4619" actId="403"/>
        <pc:sldMkLst>
          <pc:docMk/>
          <pc:sldMk cId="4137482370" sldId="256"/>
        </pc:sldMkLst>
        <pc:spChg chg="mod">
          <ac:chgData name="Nitai Bruchis" userId="374e810c-873c-4973-b9ac-e82808b315da" providerId="ADAL" clId="{8CD52D81-8A50-41F3-BDFA-421396B8C843}" dt="2024-10-04T13:05:14.407" v="4616" actId="1076"/>
          <ac:spMkLst>
            <pc:docMk/>
            <pc:sldMk cId="4137482370" sldId="256"/>
            <ac:spMk id="2" creationId="{3EF71774-1E01-9932-2583-791A0D1360B2}"/>
          </ac:spMkLst>
        </pc:spChg>
        <pc:spChg chg="mod">
          <ac:chgData name="Nitai Bruchis" userId="374e810c-873c-4973-b9ac-e82808b315da" providerId="ADAL" clId="{8CD52D81-8A50-41F3-BDFA-421396B8C843}" dt="2024-10-04T13:05:45.212" v="4619" actId="403"/>
          <ac:spMkLst>
            <pc:docMk/>
            <pc:sldMk cId="4137482370" sldId="256"/>
            <ac:spMk id="3" creationId="{B9F00CDB-7C58-FFC5-4D46-E51760DFC4AC}"/>
          </ac:spMkLst>
        </pc:spChg>
        <pc:picChg chg="add mod">
          <ac:chgData name="Nitai Bruchis" userId="374e810c-873c-4973-b9ac-e82808b315da" providerId="ADAL" clId="{8CD52D81-8A50-41F3-BDFA-421396B8C843}" dt="2024-10-04T13:05:20.396" v="4617" actId="1076"/>
          <ac:picMkLst>
            <pc:docMk/>
            <pc:sldMk cId="4137482370" sldId="256"/>
            <ac:picMk id="4" creationId="{E0B2BC27-F60F-7C19-3D0F-F28BC68C6205}"/>
          </ac:picMkLst>
        </pc:picChg>
        <pc:picChg chg="add mod">
          <ac:chgData name="Nitai Bruchis" userId="374e810c-873c-4973-b9ac-e82808b315da" providerId="ADAL" clId="{8CD52D81-8A50-41F3-BDFA-421396B8C843}" dt="2024-10-04T13:05:01.215" v="4613" actId="1076"/>
          <ac:picMkLst>
            <pc:docMk/>
            <pc:sldMk cId="4137482370" sldId="256"/>
            <ac:picMk id="5" creationId="{981B492E-6BF4-1372-58F8-0C7980F8EECA}"/>
          </ac:picMkLst>
        </pc:picChg>
        <pc:picChg chg="mod">
          <ac:chgData name="Nitai Bruchis" userId="374e810c-873c-4973-b9ac-e82808b315da" providerId="ADAL" clId="{8CD52D81-8A50-41F3-BDFA-421396B8C843}" dt="2024-10-04T13:03:53.544" v="4607" actId="1076"/>
          <ac:picMkLst>
            <pc:docMk/>
            <pc:sldMk cId="4137482370" sldId="256"/>
            <ac:picMk id="23" creationId="{24EC2B94-1F1B-17E5-73BD-7C503C06BDEC}"/>
          </ac:picMkLst>
        </pc:picChg>
        <pc:picChg chg="del mod">
          <ac:chgData name="Nitai Bruchis" userId="374e810c-873c-4973-b9ac-e82808b315da" providerId="ADAL" clId="{8CD52D81-8A50-41F3-BDFA-421396B8C843}" dt="2024-10-04T13:03:50.578" v="4606" actId="478"/>
          <ac:picMkLst>
            <pc:docMk/>
            <pc:sldMk cId="4137482370" sldId="256"/>
            <ac:picMk id="3076" creationId="{59F89B85-CB85-55D2-34A9-59B064FAC5A8}"/>
          </ac:picMkLst>
        </pc:picChg>
      </pc:sldChg>
      <pc:sldChg chg="addSp delSp modSp mod">
        <pc:chgData name="Nitai Bruchis" userId="374e810c-873c-4973-b9ac-e82808b315da" providerId="ADAL" clId="{8CD52D81-8A50-41F3-BDFA-421396B8C843}" dt="2024-10-03T09:08:33.025" v="302" actId="14100"/>
        <pc:sldMkLst>
          <pc:docMk/>
          <pc:sldMk cId="1776460369" sldId="257"/>
        </pc:sldMkLst>
        <pc:spChg chg="add del mod">
          <ac:chgData name="Nitai Bruchis" userId="374e810c-873c-4973-b9ac-e82808b315da" providerId="ADAL" clId="{8CD52D81-8A50-41F3-BDFA-421396B8C843}" dt="2024-10-02T06:21:34.102" v="19" actId="478"/>
          <ac:spMkLst>
            <pc:docMk/>
            <pc:sldMk cId="1776460369" sldId="257"/>
            <ac:spMk id="2" creationId="{07BC96A7-104D-BF24-E054-87899D196D05}"/>
          </ac:spMkLst>
        </pc:spChg>
        <pc:spChg chg="mod">
          <ac:chgData name="Nitai Bruchis" userId="374e810c-873c-4973-b9ac-e82808b315da" providerId="ADAL" clId="{8CD52D81-8A50-41F3-BDFA-421396B8C843}" dt="2024-10-03T09:08:33.025" v="302" actId="14100"/>
          <ac:spMkLst>
            <pc:docMk/>
            <pc:sldMk cId="1776460369" sldId="257"/>
            <ac:spMk id="3" creationId="{2ADA8D6C-DE6D-40D2-88C0-01B1DE5B756F}"/>
          </ac:spMkLst>
        </pc:spChg>
        <pc:spChg chg="mod">
          <ac:chgData name="Nitai Bruchis" userId="374e810c-873c-4973-b9ac-e82808b315da" providerId="ADAL" clId="{8CD52D81-8A50-41F3-BDFA-421396B8C843}" dt="2024-10-03T09:08:29.116" v="301" actId="27636"/>
          <ac:spMkLst>
            <pc:docMk/>
            <pc:sldMk cId="1776460369" sldId="257"/>
            <ac:spMk id="8" creationId="{D5F0911E-B5C7-0D35-E21A-3F36DE2D35BB}"/>
          </ac:spMkLst>
        </pc:spChg>
        <pc:graphicFrameChg chg="add del mod">
          <ac:chgData name="Nitai Bruchis" userId="374e810c-873c-4973-b9ac-e82808b315da" providerId="ADAL" clId="{8CD52D81-8A50-41F3-BDFA-421396B8C843}" dt="2024-10-03T09:06:14.685" v="267"/>
          <ac:graphicFrameMkLst>
            <pc:docMk/>
            <pc:sldMk cId="1776460369" sldId="257"/>
            <ac:graphicFrameMk id="4" creationId="{ECBA0656-A98F-4266-C25A-12B6F447E6B0}"/>
          </ac:graphicFrameMkLst>
        </pc:graphicFrameChg>
        <pc:picChg chg="add mod">
          <ac:chgData name="Nitai Bruchis" userId="374e810c-873c-4973-b9ac-e82808b315da" providerId="ADAL" clId="{8CD52D81-8A50-41F3-BDFA-421396B8C843}" dt="2024-10-03T09:07:16.857" v="277" actId="1076"/>
          <ac:picMkLst>
            <pc:docMk/>
            <pc:sldMk cId="1776460369" sldId="257"/>
            <ac:picMk id="6" creationId="{8D101C7F-59EA-98E3-26F4-2E3A03299724}"/>
          </ac:picMkLst>
        </pc:picChg>
      </pc:sldChg>
      <pc:sldChg chg="modSp mod">
        <pc:chgData name="Nitai Bruchis" userId="374e810c-873c-4973-b9ac-e82808b315da" providerId="ADAL" clId="{8CD52D81-8A50-41F3-BDFA-421396B8C843}" dt="2024-10-03T10:35:32.019" v="930" actId="1076"/>
        <pc:sldMkLst>
          <pc:docMk/>
          <pc:sldMk cId="440707411" sldId="258"/>
        </pc:sldMkLst>
        <pc:spChg chg="mod">
          <ac:chgData name="Nitai Bruchis" userId="374e810c-873c-4973-b9ac-e82808b315da" providerId="ADAL" clId="{8CD52D81-8A50-41F3-BDFA-421396B8C843}" dt="2024-10-03T09:20:53.193" v="346" actId="20577"/>
          <ac:spMkLst>
            <pc:docMk/>
            <pc:sldMk cId="440707411" sldId="258"/>
            <ac:spMk id="3" creationId="{2ADA8D6C-DE6D-40D2-88C0-01B1DE5B756F}"/>
          </ac:spMkLst>
        </pc:spChg>
        <pc:spChg chg="mod">
          <ac:chgData name="Nitai Bruchis" userId="374e810c-873c-4973-b9ac-e82808b315da" providerId="ADAL" clId="{8CD52D81-8A50-41F3-BDFA-421396B8C843}" dt="2024-10-03T10:35:32.019" v="930" actId="1076"/>
          <ac:spMkLst>
            <pc:docMk/>
            <pc:sldMk cId="440707411" sldId="258"/>
            <ac:spMk id="5" creationId="{CFC188C0-BE63-2FFA-368E-F628170D70B9}"/>
          </ac:spMkLst>
        </pc:spChg>
        <pc:spChg chg="mod">
          <ac:chgData name="Nitai Bruchis" userId="374e810c-873c-4973-b9ac-e82808b315da" providerId="ADAL" clId="{8CD52D81-8A50-41F3-BDFA-421396B8C843}" dt="2024-10-03T09:24:27.735" v="408" actId="20577"/>
          <ac:spMkLst>
            <pc:docMk/>
            <pc:sldMk cId="440707411" sldId="258"/>
            <ac:spMk id="8" creationId="{D5F0911E-B5C7-0D35-E21A-3F36DE2D35BB}"/>
          </ac:spMkLst>
        </pc:spChg>
      </pc:sldChg>
      <pc:sldChg chg="addSp delSp modSp mod">
        <pc:chgData name="Nitai Bruchis" userId="374e810c-873c-4973-b9ac-e82808b315da" providerId="ADAL" clId="{8CD52D81-8A50-41F3-BDFA-421396B8C843}" dt="2024-10-03T12:58:16.553" v="2052" actId="20577"/>
        <pc:sldMkLst>
          <pc:docMk/>
          <pc:sldMk cId="2781440134" sldId="260"/>
        </pc:sldMkLst>
        <pc:spChg chg="mod">
          <ac:chgData name="Nitai Bruchis" userId="374e810c-873c-4973-b9ac-e82808b315da" providerId="ADAL" clId="{8CD52D81-8A50-41F3-BDFA-421396B8C843}" dt="2024-10-03T12:58:16.553" v="2052" actId="20577"/>
          <ac:spMkLst>
            <pc:docMk/>
            <pc:sldMk cId="2781440134" sldId="260"/>
            <ac:spMk id="3" creationId="{2ADA8D6C-DE6D-40D2-88C0-01B1DE5B756F}"/>
          </ac:spMkLst>
        </pc:spChg>
        <pc:spChg chg="mod">
          <ac:chgData name="Nitai Bruchis" userId="374e810c-873c-4973-b9ac-e82808b315da" providerId="ADAL" clId="{8CD52D81-8A50-41F3-BDFA-421396B8C843}" dt="2024-10-03T10:28:58.125" v="829" actId="1076"/>
          <ac:spMkLst>
            <pc:docMk/>
            <pc:sldMk cId="2781440134" sldId="260"/>
            <ac:spMk id="5" creationId="{CFC188C0-BE63-2FFA-368E-F628170D70B9}"/>
          </ac:spMkLst>
        </pc:spChg>
        <pc:spChg chg="add mod">
          <ac:chgData name="Nitai Bruchis" userId="374e810c-873c-4973-b9ac-e82808b315da" providerId="ADAL" clId="{8CD52D81-8A50-41F3-BDFA-421396B8C843}" dt="2024-10-03T10:39:47.368" v="965"/>
          <ac:spMkLst>
            <pc:docMk/>
            <pc:sldMk cId="2781440134" sldId="260"/>
            <ac:spMk id="14" creationId="{139532C0-C9A4-B81D-D04A-8B9718B4A7C4}"/>
          </ac:spMkLst>
        </pc:spChg>
        <pc:grpChg chg="add del mod">
          <ac:chgData name="Nitai Bruchis" userId="374e810c-873c-4973-b9ac-e82808b315da" providerId="ADAL" clId="{8CD52D81-8A50-41F3-BDFA-421396B8C843}" dt="2024-10-03T10:39:53.517" v="968" actId="478"/>
          <ac:grpSpMkLst>
            <pc:docMk/>
            <pc:sldMk cId="2781440134" sldId="260"/>
            <ac:grpSpMk id="12" creationId="{1423441F-B95F-AB8B-6568-A532B8047DF4}"/>
          </ac:grpSpMkLst>
        </pc:grpChg>
        <pc:graphicFrameChg chg="add del mod">
          <ac:chgData name="Nitai Bruchis" userId="374e810c-873c-4973-b9ac-e82808b315da" providerId="ADAL" clId="{8CD52D81-8A50-41F3-BDFA-421396B8C843}" dt="2024-10-03T10:29:28.034" v="853"/>
          <ac:graphicFrameMkLst>
            <pc:docMk/>
            <pc:sldMk cId="2781440134" sldId="260"/>
            <ac:graphicFrameMk id="2" creationId="{10EF8B01-1FFC-5250-67E7-26E29E4F2439}"/>
          </ac:graphicFrameMkLst>
        </pc:graphicFrameChg>
        <pc:graphicFrameChg chg="add del mod">
          <ac:chgData name="Nitai Bruchis" userId="374e810c-873c-4973-b9ac-e82808b315da" providerId="ADAL" clId="{8CD52D81-8A50-41F3-BDFA-421396B8C843}" dt="2024-10-03T10:29:50.198" v="858"/>
          <ac:graphicFrameMkLst>
            <pc:docMk/>
            <pc:sldMk cId="2781440134" sldId="260"/>
            <ac:graphicFrameMk id="4" creationId="{712ACFC7-BB64-D038-542B-8D5F75F19D72}"/>
          </ac:graphicFrameMkLst>
        </pc:graphicFrameChg>
        <pc:graphicFrameChg chg="add del mod">
          <ac:chgData name="Nitai Bruchis" userId="374e810c-873c-4973-b9ac-e82808b315da" providerId="ADAL" clId="{8CD52D81-8A50-41F3-BDFA-421396B8C843}" dt="2024-10-03T10:30:55.612" v="869"/>
          <ac:graphicFrameMkLst>
            <pc:docMk/>
            <pc:sldMk cId="2781440134" sldId="260"/>
            <ac:graphicFrameMk id="6" creationId="{904B8F19-A4CB-2811-50C7-3D4400A4C9AE}"/>
          </ac:graphicFrameMkLst>
        </pc:graphicFrameChg>
        <pc:graphicFrameChg chg="add del mod">
          <ac:chgData name="Nitai Bruchis" userId="374e810c-873c-4973-b9ac-e82808b315da" providerId="ADAL" clId="{8CD52D81-8A50-41F3-BDFA-421396B8C843}" dt="2024-10-03T10:31:08.859" v="875"/>
          <ac:graphicFrameMkLst>
            <pc:docMk/>
            <pc:sldMk cId="2781440134" sldId="260"/>
            <ac:graphicFrameMk id="7" creationId="{72AB3817-AF11-0787-41B5-D3BE80D690C1}"/>
          </ac:graphicFrameMkLst>
        </pc:graphicFrameChg>
        <pc:graphicFrameChg chg="add del mod">
          <ac:chgData name="Nitai Bruchis" userId="374e810c-873c-4973-b9ac-e82808b315da" providerId="ADAL" clId="{8CD52D81-8A50-41F3-BDFA-421396B8C843}" dt="2024-10-03T10:31:29.024" v="884"/>
          <ac:graphicFrameMkLst>
            <pc:docMk/>
            <pc:sldMk cId="2781440134" sldId="260"/>
            <ac:graphicFrameMk id="8" creationId="{34BA4EFE-151B-A814-94C3-77CDB547E879}"/>
          </ac:graphicFrameMkLst>
        </pc:graphicFrameChg>
        <pc:graphicFrameChg chg="add del mod">
          <ac:chgData name="Nitai Bruchis" userId="374e810c-873c-4973-b9ac-e82808b315da" providerId="ADAL" clId="{8CD52D81-8A50-41F3-BDFA-421396B8C843}" dt="2024-10-03T10:31:43.652" v="890"/>
          <ac:graphicFrameMkLst>
            <pc:docMk/>
            <pc:sldMk cId="2781440134" sldId="260"/>
            <ac:graphicFrameMk id="9" creationId="{1FED3BB5-EDD5-510D-62FA-F8FDFD942D37}"/>
          </ac:graphicFrameMkLst>
        </pc:graphicFrameChg>
        <pc:graphicFrameChg chg="add del mod">
          <ac:chgData name="Nitai Bruchis" userId="374e810c-873c-4973-b9ac-e82808b315da" providerId="ADAL" clId="{8CD52D81-8A50-41F3-BDFA-421396B8C843}" dt="2024-10-03T10:39:46.702" v="964"/>
          <ac:graphicFrameMkLst>
            <pc:docMk/>
            <pc:sldMk cId="2781440134" sldId="260"/>
            <ac:graphicFrameMk id="11" creationId="{86A1743D-501D-B76A-D160-4B2C1ACC2ED2}"/>
          </ac:graphicFrameMkLst>
        </pc:graphicFrameChg>
        <pc:picChg chg="add del mod">
          <ac:chgData name="Nitai Bruchis" userId="374e810c-873c-4973-b9ac-e82808b315da" providerId="ADAL" clId="{8CD52D81-8A50-41F3-BDFA-421396B8C843}" dt="2024-10-03T12:51:25.307" v="1818" actId="478"/>
          <ac:picMkLst>
            <pc:docMk/>
            <pc:sldMk cId="2781440134" sldId="260"/>
            <ac:picMk id="10" creationId="{F1D95816-4431-C17A-EF36-CFF1AB1C5A9B}"/>
          </ac:picMkLst>
        </pc:picChg>
        <pc:picChg chg="add mod">
          <ac:chgData name="Nitai Bruchis" userId="374e810c-873c-4973-b9ac-e82808b315da" providerId="ADAL" clId="{8CD52D81-8A50-41F3-BDFA-421396B8C843}" dt="2024-10-03T10:39:47.368" v="965"/>
          <ac:picMkLst>
            <pc:docMk/>
            <pc:sldMk cId="2781440134" sldId="260"/>
            <ac:picMk id="13" creationId="{B29956B0-052F-B664-5AF4-8067A70A32FB}"/>
          </ac:picMkLst>
        </pc:picChg>
        <pc:picChg chg="add del mod">
          <ac:chgData name="Nitai Bruchis" userId="374e810c-873c-4973-b9ac-e82808b315da" providerId="ADAL" clId="{8CD52D81-8A50-41F3-BDFA-421396B8C843}" dt="2024-10-03T12:50:35.557" v="1804" actId="21"/>
          <ac:picMkLst>
            <pc:docMk/>
            <pc:sldMk cId="2781440134" sldId="260"/>
            <ac:picMk id="15" creationId="{44EA8132-8802-BB1E-2513-C36DF620C0BC}"/>
          </ac:picMkLst>
        </pc:picChg>
      </pc:sldChg>
      <pc:sldChg chg="modSp mod">
        <pc:chgData name="Nitai Bruchis" userId="374e810c-873c-4973-b9ac-e82808b315da" providerId="ADAL" clId="{8CD52D81-8A50-41F3-BDFA-421396B8C843}" dt="2024-10-03T13:44:04.401" v="2108" actId="403"/>
        <pc:sldMkLst>
          <pc:docMk/>
          <pc:sldMk cId="96531363" sldId="261"/>
        </pc:sldMkLst>
        <pc:spChg chg="mod">
          <ac:chgData name="Nitai Bruchis" userId="374e810c-873c-4973-b9ac-e82808b315da" providerId="ADAL" clId="{8CD52D81-8A50-41F3-BDFA-421396B8C843}" dt="2024-10-03T13:44:04.401" v="2108" actId="403"/>
          <ac:spMkLst>
            <pc:docMk/>
            <pc:sldMk cId="96531363" sldId="261"/>
            <ac:spMk id="3" creationId="{2ADA8D6C-DE6D-40D2-88C0-01B1DE5B756F}"/>
          </ac:spMkLst>
        </pc:spChg>
      </pc:sldChg>
      <pc:sldChg chg="modSp mod">
        <pc:chgData name="Nitai Bruchis" userId="374e810c-873c-4973-b9ac-e82808b315da" providerId="ADAL" clId="{8CD52D81-8A50-41F3-BDFA-421396B8C843}" dt="2024-10-03T15:29:41.263" v="3558" actId="20577"/>
        <pc:sldMkLst>
          <pc:docMk/>
          <pc:sldMk cId="4012563590" sldId="262"/>
        </pc:sldMkLst>
        <pc:spChg chg="mod">
          <ac:chgData name="Nitai Bruchis" userId="374e810c-873c-4973-b9ac-e82808b315da" providerId="ADAL" clId="{8CD52D81-8A50-41F3-BDFA-421396B8C843}" dt="2024-10-03T15:29:41.263" v="3558" actId="20577"/>
          <ac:spMkLst>
            <pc:docMk/>
            <pc:sldMk cId="4012563590" sldId="262"/>
            <ac:spMk id="3" creationId="{2ADA8D6C-DE6D-40D2-88C0-01B1DE5B756F}"/>
          </ac:spMkLst>
        </pc:spChg>
      </pc:sldChg>
      <pc:sldChg chg="modSp mod">
        <pc:chgData name="Nitai Bruchis" userId="374e810c-873c-4973-b9ac-e82808b315da" providerId="ADAL" clId="{8CD52D81-8A50-41F3-BDFA-421396B8C843}" dt="2024-10-03T15:29:25.316" v="3553" actId="403"/>
        <pc:sldMkLst>
          <pc:docMk/>
          <pc:sldMk cId="2575050837" sldId="264"/>
        </pc:sldMkLst>
        <pc:spChg chg="mod">
          <ac:chgData name="Nitai Bruchis" userId="374e810c-873c-4973-b9ac-e82808b315da" providerId="ADAL" clId="{8CD52D81-8A50-41F3-BDFA-421396B8C843}" dt="2024-10-03T15:29:25.316" v="3553" actId="403"/>
          <ac:spMkLst>
            <pc:docMk/>
            <pc:sldMk cId="2575050837" sldId="264"/>
            <ac:spMk id="3" creationId="{2ADA8D6C-DE6D-40D2-88C0-01B1DE5B756F}"/>
          </ac:spMkLst>
        </pc:spChg>
        <pc:spChg chg="mod">
          <ac:chgData name="Nitai Bruchis" userId="374e810c-873c-4973-b9ac-e82808b315da" providerId="ADAL" clId="{8CD52D81-8A50-41F3-BDFA-421396B8C843}" dt="2024-10-03T15:29:22.913" v="3552" actId="403"/>
          <ac:spMkLst>
            <pc:docMk/>
            <pc:sldMk cId="2575050837" sldId="264"/>
            <ac:spMk id="4" creationId="{FDFC66F9-0D39-A58D-8688-265918DD5634}"/>
          </ac:spMkLst>
        </pc:spChg>
        <pc:spChg chg="mod">
          <ac:chgData name="Nitai Bruchis" userId="374e810c-873c-4973-b9ac-e82808b315da" providerId="ADAL" clId="{8CD52D81-8A50-41F3-BDFA-421396B8C843}" dt="2024-10-03T15:29:19.527" v="3551" actId="403"/>
          <ac:spMkLst>
            <pc:docMk/>
            <pc:sldMk cId="2575050837" sldId="264"/>
            <ac:spMk id="8" creationId="{E1CB3981-FE2A-1AB5-1800-808B405D5CD8}"/>
          </ac:spMkLst>
        </pc:spChg>
      </pc:sldChg>
      <pc:sldChg chg="modSp mod">
        <pc:chgData name="Nitai Bruchis" userId="374e810c-873c-4973-b9ac-e82808b315da" providerId="ADAL" clId="{8CD52D81-8A50-41F3-BDFA-421396B8C843}" dt="2024-10-03T15:28:51.776" v="3547" actId="20577"/>
        <pc:sldMkLst>
          <pc:docMk/>
          <pc:sldMk cId="2524610923" sldId="266"/>
        </pc:sldMkLst>
        <pc:spChg chg="mod">
          <ac:chgData name="Nitai Bruchis" userId="374e810c-873c-4973-b9ac-e82808b315da" providerId="ADAL" clId="{8CD52D81-8A50-41F3-BDFA-421396B8C843}" dt="2024-10-03T15:28:51.776" v="3547" actId="20577"/>
          <ac:spMkLst>
            <pc:docMk/>
            <pc:sldMk cId="2524610923" sldId="266"/>
            <ac:spMk id="3" creationId="{2ADA8D6C-DE6D-40D2-88C0-01B1DE5B756F}"/>
          </ac:spMkLst>
        </pc:spChg>
      </pc:sldChg>
      <pc:sldChg chg="modSp mod">
        <pc:chgData name="Nitai Bruchis" userId="374e810c-873c-4973-b9ac-e82808b315da" providerId="ADAL" clId="{8CD52D81-8A50-41F3-BDFA-421396B8C843}" dt="2024-10-03T15:28:16.471" v="3535" actId="1076"/>
        <pc:sldMkLst>
          <pc:docMk/>
          <pc:sldMk cId="1456179306" sldId="267"/>
        </pc:sldMkLst>
        <pc:spChg chg="mod">
          <ac:chgData name="Nitai Bruchis" userId="374e810c-873c-4973-b9ac-e82808b315da" providerId="ADAL" clId="{8CD52D81-8A50-41F3-BDFA-421396B8C843}" dt="2024-10-03T15:28:16.471" v="3535" actId="1076"/>
          <ac:spMkLst>
            <pc:docMk/>
            <pc:sldMk cId="1456179306" sldId="267"/>
            <ac:spMk id="5" creationId="{CFC188C0-BE63-2FFA-368E-F628170D70B9}"/>
          </ac:spMkLst>
        </pc:spChg>
        <pc:spChg chg="mod">
          <ac:chgData name="Nitai Bruchis" userId="374e810c-873c-4973-b9ac-e82808b315da" providerId="ADAL" clId="{8CD52D81-8A50-41F3-BDFA-421396B8C843}" dt="2024-10-03T15:28:09.049" v="3534" actId="403"/>
          <ac:spMkLst>
            <pc:docMk/>
            <pc:sldMk cId="1456179306" sldId="267"/>
            <ac:spMk id="14" creationId="{B9F4C8F5-BA71-2D0E-CA00-B21A01C4E23A}"/>
          </ac:spMkLst>
        </pc:spChg>
      </pc:sldChg>
      <pc:sldChg chg="addSp modSp mod">
        <pc:chgData name="Nitai Bruchis" userId="374e810c-873c-4973-b9ac-e82808b315da" providerId="ADAL" clId="{8CD52D81-8A50-41F3-BDFA-421396B8C843}" dt="2024-10-04T12:41:13.891" v="4522" actId="1076"/>
        <pc:sldMkLst>
          <pc:docMk/>
          <pc:sldMk cId="2983893117" sldId="268"/>
        </pc:sldMkLst>
        <pc:spChg chg="mod">
          <ac:chgData name="Nitai Bruchis" userId="374e810c-873c-4973-b9ac-e82808b315da" providerId="ADAL" clId="{8CD52D81-8A50-41F3-BDFA-421396B8C843}" dt="2024-10-04T12:41:12.741" v="4521" actId="1076"/>
          <ac:spMkLst>
            <pc:docMk/>
            <pc:sldMk cId="2983893117" sldId="268"/>
            <ac:spMk id="14" creationId="{B9F4C8F5-BA71-2D0E-CA00-B21A01C4E23A}"/>
          </ac:spMkLst>
        </pc:spChg>
        <pc:picChg chg="add mod">
          <ac:chgData name="Nitai Bruchis" userId="374e810c-873c-4973-b9ac-e82808b315da" providerId="ADAL" clId="{8CD52D81-8A50-41F3-BDFA-421396B8C843}" dt="2024-10-04T12:41:13.891" v="4522" actId="1076"/>
          <ac:picMkLst>
            <pc:docMk/>
            <pc:sldMk cId="2983893117" sldId="268"/>
            <ac:picMk id="3" creationId="{C7DEDE4A-B1AD-19F8-0384-ED2D5C16FD9A}"/>
          </ac:picMkLst>
        </pc:picChg>
      </pc:sldChg>
      <pc:sldChg chg="addSp delSp modSp mod">
        <pc:chgData name="Nitai Bruchis" userId="374e810c-873c-4973-b9ac-e82808b315da" providerId="ADAL" clId="{8CD52D81-8A50-41F3-BDFA-421396B8C843}" dt="2024-10-03T15:29:57.811" v="3559" actId="1076"/>
        <pc:sldMkLst>
          <pc:docMk/>
          <pc:sldMk cId="2487441132" sldId="269"/>
        </pc:sldMkLst>
        <pc:spChg chg="mod">
          <ac:chgData name="Nitai Bruchis" userId="374e810c-873c-4973-b9ac-e82808b315da" providerId="ADAL" clId="{8CD52D81-8A50-41F3-BDFA-421396B8C843}" dt="2024-10-03T15:29:57.811" v="3559" actId="1076"/>
          <ac:spMkLst>
            <pc:docMk/>
            <pc:sldMk cId="2487441132" sldId="269"/>
            <ac:spMk id="5" creationId="{CFC188C0-BE63-2FFA-368E-F628170D70B9}"/>
          </ac:spMkLst>
        </pc:spChg>
        <pc:spChg chg="add">
          <ac:chgData name="Nitai Bruchis" userId="374e810c-873c-4973-b9ac-e82808b315da" providerId="ADAL" clId="{8CD52D81-8A50-41F3-BDFA-421396B8C843}" dt="2024-10-03T15:14:11.071" v="3381"/>
          <ac:spMkLst>
            <pc:docMk/>
            <pc:sldMk cId="2487441132" sldId="269"/>
            <ac:spMk id="6" creationId="{BD8D3577-0943-F7F6-8146-7749BA084582}"/>
          </ac:spMkLst>
        </pc:spChg>
        <pc:spChg chg="add">
          <ac:chgData name="Nitai Bruchis" userId="374e810c-873c-4973-b9ac-e82808b315da" providerId="ADAL" clId="{8CD52D81-8A50-41F3-BDFA-421396B8C843}" dt="2024-10-03T15:14:11.071" v="3381"/>
          <ac:spMkLst>
            <pc:docMk/>
            <pc:sldMk cId="2487441132" sldId="269"/>
            <ac:spMk id="7" creationId="{1F2339E5-63F7-3C93-CBE0-85E8E6016D4E}"/>
          </ac:spMkLst>
        </pc:spChg>
        <pc:spChg chg="mod">
          <ac:chgData name="Nitai Bruchis" userId="374e810c-873c-4973-b9ac-e82808b315da" providerId="ADAL" clId="{8CD52D81-8A50-41F3-BDFA-421396B8C843}" dt="2024-10-03T15:16:28.246" v="3416" actId="20577"/>
          <ac:spMkLst>
            <pc:docMk/>
            <pc:sldMk cId="2487441132" sldId="269"/>
            <ac:spMk id="14" creationId="{B9F4C8F5-BA71-2D0E-CA00-B21A01C4E23A}"/>
          </ac:spMkLst>
        </pc:spChg>
        <pc:graphicFrameChg chg="add del mod">
          <ac:chgData name="Nitai Bruchis" userId="374e810c-873c-4973-b9ac-e82808b315da" providerId="ADAL" clId="{8CD52D81-8A50-41F3-BDFA-421396B8C843}" dt="2024-10-03T15:13:19.584" v="3370"/>
          <ac:graphicFrameMkLst>
            <pc:docMk/>
            <pc:sldMk cId="2487441132" sldId="269"/>
            <ac:graphicFrameMk id="2" creationId="{E1504AB5-796E-9E99-B95A-36AA06B5B3B3}"/>
          </ac:graphicFrameMkLst>
        </pc:graphicFrameChg>
        <pc:graphicFrameChg chg="add del mod">
          <ac:chgData name="Nitai Bruchis" userId="374e810c-873c-4973-b9ac-e82808b315da" providerId="ADAL" clId="{8CD52D81-8A50-41F3-BDFA-421396B8C843}" dt="2024-10-03T15:14:24.853" v="3383"/>
          <ac:graphicFrameMkLst>
            <pc:docMk/>
            <pc:sldMk cId="2487441132" sldId="269"/>
            <ac:graphicFrameMk id="4" creationId="{4B8DA4F5-BD8C-8C4B-100D-66C4268F23BD}"/>
          </ac:graphicFrameMkLst>
        </pc:graphicFrameChg>
        <pc:graphicFrameChg chg="add del mod">
          <ac:chgData name="Nitai Bruchis" userId="374e810c-873c-4973-b9ac-e82808b315da" providerId="ADAL" clId="{8CD52D81-8A50-41F3-BDFA-421396B8C843}" dt="2024-10-03T15:14:43.032" v="3386"/>
          <ac:graphicFrameMkLst>
            <pc:docMk/>
            <pc:sldMk cId="2487441132" sldId="269"/>
            <ac:graphicFrameMk id="8" creationId="{71C84FC9-B643-63E0-E911-72E1460A0395}"/>
          </ac:graphicFrameMkLst>
        </pc:graphicFrameChg>
        <pc:graphicFrameChg chg="add del mod">
          <ac:chgData name="Nitai Bruchis" userId="374e810c-873c-4973-b9ac-e82808b315da" providerId="ADAL" clId="{8CD52D81-8A50-41F3-BDFA-421396B8C843}" dt="2024-10-03T15:15:55.842" v="3404"/>
          <ac:graphicFrameMkLst>
            <pc:docMk/>
            <pc:sldMk cId="2487441132" sldId="269"/>
            <ac:graphicFrameMk id="10" creationId="{4B933238-4AEF-321B-62B3-650D62B4C796}"/>
          </ac:graphicFrameMkLst>
        </pc:graphicFrameChg>
        <pc:picChg chg="add mod">
          <ac:chgData name="Nitai Bruchis" userId="374e810c-873c-4973-b9ac-e82808b315da" providerId="ADAL" clId="{8CD52D81-8A50-41F3-BDFA-421396B8C843}" dt="2024-10-03T15:16:13.849" v="3411" actId="1076"/>
          <ac:picMkLst>
            <pc:docMk/>
            <pc:sldMk cId="2487441132" sldId="269"/>
            <ac:picMk id="3" creationId="{A500E5A6-3CB1-6401-8972-9674EC2C2C72}"/>
          </ac:picMkLst>
        </pc:picChg>
        <pc:picChg chg="add mod">
          <ac:chgData name="Nitai Bruchis" userId="374e810c-873c-4973-b9ac-e82808b315da" providerId="ADAL" clId="{8CD52D81-8A50-41F3-BDFA-421396B8C843}" dt="2024-10-03T15:16:17.839" v="3414" actId="1076"/>
          <ac:picMkLst>
            <pc:docMk/>
            <pc:sldMk cId="2487441132" sldId="269"/>
            <ac:picMk id="9" creationId="{EF912B68-36EF-183E-11CB-8E98A0D5818C}"/>
          </ac:picMkLst>
        </pc:picChg>
        <pc:picChg chg="add">
          <ac:chgData name="Nitai Bruchis" userId="374e810c-873c-4973-b9ac-e82808b315da" providerId="ADAL" clId="{8CD52D81-8A50-41F3-BDFA-421396B8C843}" dt="2024-10-03T15:14:11.071" v="3381"/>
          <ac:picMkLst>
            <pc:docMk/>
            <pc:sldMk cId="2487441132" sldId="269"/>
            <ac:picMk id="2049" creationId="{FE238CFD-F0B3-64F7-7425-41E220D33B9C}"/>
          </ac:picMkLst>
        </pc:picChg>
      </pc:sldChg>
      <pc:sldChg chg="addSp modSp mod modAnim">
        <pc:chgData name="Nitai Bruchis" userId="374e810c-873c-4973-b9ac-e82808b315da" providerId="ADAL" clId="{8CD52D81-8A50-41F3-BDFA-421396B8C843}" dt="2024-11-05T12:48:28.396" v="4879" actId="1440"/>
        <pc:sldMkLst>
          <pc:docMk/>
          <pc:sldMk cId="3186990467" sldId="270"/>
        </pc:sldMkLst>
        <pc:spChg chg="add mod">
          <ac:chgData name="Nitai Bruchis" userId="374e810c-873c-4973-b9ac-e82808b315da" providerId="ADAL" clId="{8CD52D81-8A50-41F3-BDFA-421396B8C843}" dt="2024-11-05T12:47:49.596" v="4871" actId="1076"/>
          <ac:spMkLst>
            <pc:docMk/>
            <pc:sldMk cId="3186990467" sldId="270"/>
            <ac:spMk id="4" creationId="{2CC29832-C33C-B601-2A86-2C82682CE24E}"/>
          </ac:spMkLst>
        </pc:spChg>
        <pc:spChg chg="mod">
          <ac:chgData name="Nitai Bruchis" userId="374e810c-873c-4973-b9ac-e82808b315da" providerId="ADAL" clId="{8CD52D81-8A50-41F3-BDFA-421396B8C843}" dt="2024-10-04T13:29:32.704" v="4643" actId="20577"/>
          <ac:spMkLst>
            <pc:docMk/>
            <pc:sldMk cId="3186990467" sldId="270"/>
            <ac:spMk id="14" creationId="{B9F4C8F5-BA71-2D0E-CA00-B21A01C4E23A}"/>
          </ac:spMkLst>
        </pc:spChg>
        <pc:picChg chg="add mod">
          <ac:chgData name="Nitai Bruchis" userId="374e810c-873c-4973-b9ac-e82808b315da" providerId="ADAL" clId="{8CD52D81-8A50-41F3-BDFA-421396B8C843}" dt="2024-11-05T12:47:34.924" v="4866" actId="1076"/>
          <ac:picMkLst>
            <pc:docMk/>
            <pc:sldMk cId="3186990467" sldId="270"/>
            <ac:picMk id="2" creationId="{5316295D-0221-9FBD-2209-67B137AA5090}"/>
          </ac:picMkLst>
        </pc:picChg>
        <pc:picChg chg="add mod">
          <ac:chgData name="Nitai Bruchis" userId="374e810c-873c-4973-b9ac-e82808b315da" providerId="ADAL" clId="{8CD52D81-8A50-41F3-BDFA-421396B8C843}" dt="2024-11-05T12:47:44.424" v="4868" actId="1076"/>
          <ac:picMkLst>
            <pc:docMk/>
            <pc:sldMk cId="3186990467" sldId="270"/>
            <ac:picMk id="3" creationId="{A9252D59-225D-0B06-0877-7B74FD39EF71}"/>
          </ac:picMkLst>
        </pc:picChg>
        <pc:picChg chg="add mod">
          <ac:chgData name="Nitai Bruchis" userId="374e810c-873c-4973-b9ac-e82808b315da" providerId="ADAL" clId="{8CD52D81-8A50-41F3-BDFA-421396B8C843}" dt="2024-11-05T12:48:28.396" v="4879" actId="1440"/>
          <ac:picMkLst>
            <pc:docMk/>
            <pc:sldMk cId="3186990467" sldId="270"/>
            <ac:picMk id="6" creationId="{FA112EF0-B4C2-B3D7-8245-F44652C0AD39}"/>
          </ac:picMkLst>
        </pc:picChg>
      </pc:sldChg>
      <pc:sldChg chg="addSp delSp modSp add mod ord">
        <pc:chgData name="Nitai Bruchis" userId="374e810c-873c-4973-b9ac-e82808b315da" providerId="ADAL" clId="{8CD52D81-8A50-41F3-BDFA-421396B8C843}" dt="2024-10-04T13:53:02.326" v="4690" actId="1076"/>
        <pc:sldMkLst>
          <pc:docMk/>
          <pc:sldMk cId="252115616" sldId="271"/>
        </pc:sldMkLst>
        <pc:spChg chg="del mod">
          <ac:chgData name="Nitai Bruchis" userId="374e810c-873c-4973-b9ac-e82808b315da" providerId="ADAL" clId="{8CD52D81-8A50-41F3-BDFA-421396B8C843}" dt="2024-10-02T06:44:06.261" v="100" actId="478"/>
          <ac:spMkLst>
            <pc:docMk/>
            <pc:sldMk cId="252115616" sldId="271"/>
            <ac:spMk id="3" creationId="{2ADA8D6C-DE6D-40D2-88C0-01B1DE5B756F}"/>
          </ac:spMkLst>
        </pc:spChg>
        <pc:spChg chg="add mod">
          <ac:chgData name="Nitai Bruchis" userId="374e810c-873c-4973-b9ac-e82808b315da" providerId="ADAL" clId="{8CD52D81-8A50-41F3-BDFA-421396B8C843}" dt="2024-10-04T13:53:02.326" v="4690" actId="1076"/>
          <ac:spMkLst>
            <pc:docMk/>
            <pc:sldMk cId="252115616" sldId="271"/>
            <ac:spMk id="4" creationId="{12A3C314-E6E6-D1EF-173E-6F8D3E3B59CA}"/>
          </ac:spMkLst>
        </pc:spChg>
        <pc:spChg chg="mod">
          <ac:chgData name="Nitai Bruchis" userId="374e810c-873c-4973-b9ac-e82808b315da" providerId="ADAL" clId="{8CD52D81-8A50-41F3-BDFA-421396B8C843}" dt="2024-10-03T10:15:49.329" v="813" actId="20577"/>
          <ac:spMkLst>
            <pc:docMk/>
            <pc:sldMk cId="252115616" sldId="271"/>
            <ac:spMk id="5" creationId="{CFC188C0-BE63-2FFA-368E-F628170D70B9}"/>
          </ac:spMkLst>
        </pc:spChg>
        <pc:spChg chg="del mod">
          <ac:chgData name="Nitai Bruchis" userId="374e810c-873c-4973-b9ac-e82808b315da" providerId="ADAL" clId="{8CD52D81-8A50-41F3-BDFA-421396B8C843}" dt="2024-10-03T09:26:37.868" v="439" actId="478"/>
          <ac:spMkLst>
            <pc:docMk/>
            <pc:sldMk cId="252115616" sldId="271"/>
            <ac:spMk id="8" creationId="{D5F0911E-B5C7-0D35-E21A-3F36DE2D35BB}"/>
          </ac:spMkLst>
        </pc:spChg>
        <pc:graphicFrameChg chg="add del mod">
          <ac:chgData name="Nitai Bruchis" userId="374e810c-873c-4973-b9ac-e82808b315da" providerId="ADAL" clId="{8CD52D81-8A50-41F3-BDFA-421396B8C843}" dt="2024-10-03T09:25:38.222" v="418"/>
          <ac:graphicFrameMkLst>
            <pc:docMk/>
            <pc:sldMk cId="252115616" sldId="271"/>
            <ac:graphicFrameMk id="6" creationId="{9D9F8574-8EC3-2242-13E5-E8E1A2590904}"/>
          </ac:graphicFrameMkLst>
        </pc:graphicFrameChg>
        <pc:graphicFrameChg chg="add del mod">
          <ac:chgData name="Nitai Bruchis" userId="374e810c-873c-4973-b9ac-e82808b315da" providerId="ADAL" clId="{8CD52D81-8A50-41F3-BDFA-421396B8C843}" dt="2024-10-03T09:25:45.008" v="422"/>
          <ac:graphicFrameMkLst>
            <pc:docMk/>
            <pc:sldMk cId="252115616" sldId="271"/>
            <ac:graphicFrameMk id="7" creationId="{C111C380-76D3-DA1F-F183-74F09612C46E}"/>
          </ac:graphicFrameMkLst>
        </pc:graphicFrameChg>
        <pc:picChg chg="add mod">
          <ac:chgData name="Nitai Bruchis" userId="374e810c-873c-4973-b9ac-e82808b315da" providerId="ADAL" clId="{8CD52D81-8A50-41F3-BDFA-421396B8C843}" dt="2024-10-03T12:51:21.439" v="1817" actId="1076"/>
          <ac:picMkLst>
            <pc:docMk/>
            <pc:sldMk cId="252115616" sldId="271"/>
            <ac:picMk id="9" creationId="{8A3B8E67-73A7-6E28-580F-C75E38FC37B3}"/>
          </ac:picMkLst>
        </pc:picChg>
        <pc:picChg chg="add mod">
          <ac:chgData name="Nitai Bruchis" userId="374e810c-873c-4973-b9ac-e82808b315da" providerId="ADAL" clId="{8CD52D81-8A50-41F3-BDFA-421396B8C843}" dt="2024-10-03T12:51:19.327" v="1816" actId="1076"/>
          <ac:picMkLst>
            <pc:docMk/>
            <pc:sldMk cId="252115616" sldId="271"/>
            <ac:picMk id="15" creationId="{44EA8132-8802-BB1E-2513-C36DF620C0BC}"/>
          </ac:picMkLst>
        </pc:picChg>
      </pc:sldChg>
      <pc:sldChg chg="addSp delSp modSp add mod ord">
        <pc:chgData name="Nitai Bruchis" userId="374e810c-873c-4973-b9ac-e82808b315da" providerId="ADAL" clId="{8CD52D81-8A50-41F3-BDFA-421396B8C843}" dt="2024-10-03T15:12:30.084" v="3365" actId="782"/>
        <pc:sldMkLst>
          <pc:docMk/>
          <pc:sldMk cId="3945136278" sldId="272"/>
        </pc:sldMkLst>
        <pc:spChg chg="del mod">
          <ac:chgData name="Nitai Bruchis" userId="374e810c-873c-4973-b9ac-e82808b315da" providerId="ADAL" clId="{8CD52D81-8A50-41F3-BDFA-421396B8C843}" dt="2024-10-03T13:45:41.326" v="2109" actId="478"/>
          <ac:spMkLst>
            <pc:docMk/>
            <pc:sldMk cId="3945136278" sldId="272"/>
            <ac:spMk id="3" creationId="{2ADA8D6C-DE6D-40D2-88C0-01B1DE5B756F}"/>
          </ac:spMkLst>
        </pc:spChg>
        <pc:spChg chg="add mod">
          <ac:chgData name="Nitai Bruchis" userId="374e810c-873c-4973-b9ac-e82808b315da" providerId="ADAL" clId="{8CD52D81-8A50-41F3-BDFA-421396B8C843}" dt="2024-10-03T15:12:30.084" v="3365" actId="782"/>
          <ac:spMkLst>
            <pc:docMk/>
            <pc:sldMk cId="3945136278" sldId="272"/>
            <ac:spMk id="4" creationId="{615B2A90-C0ED-7344-DA46-52A2A46D06BF}"/>
          </ac:spMkLst>
        </pc:spChg>
        <pc:spChg chg="mod">
          <ac:chgData name="Nitai Bruchis" userId="374e810c-873c-4973-b9ac-e82808b315da" providerId="ADAL" clId="{8CD52D81-8A50-41F3-BDFA-421396B8C843}" dt="2024-10-02T06:53:18.731" v="127" actId="20577"/>
          <ac:spMkLst>
            <pc:docMk/>
            <pc:sldMk cId="3945136278" sldId="272"/>
            <ac:spMk id="5" creationId="{CFC188C0-BE63-2FFA-368E-F628170D70B9}"/>
          </ac:spMkLst>
        </pc:spChg>
        <pc:spChg chg="add mod">
          <ac:chgData name="Nitai Bruchis" userId="374e810c-873c-4973-b9ac-e82808b315da" providerId="ADAL" clId="{8CD52D81-8A50-41F3-BDFA-421396B8C843}" dt="2024-10-03T15:10:10.414" v="3338" actId="20577"/>
          <ac:spMkLst>
            <pc:docMk/>
            <pc:sldMk cId="3945136278" sldId="272"/>
            <ac:spMk id="6" creationId="{BD9E8F1B-BBEE-2EEB-022D-9CDAD7D27874}"/>
          </ac:spMkLst>
        </pc:spChg>
        <pc:spChg chg="add mod">
          <ac:chgData name="Nitai Bruchis" userId="374e810c-873c-4973-b9ac-e82808b315da" providerId="ADAL" clId="{8CD52D81-8A50-41F3-BDFA-421396B8C843}" dt="2024-10-03T15:11:22.593" v="3356" actId="14100"/>
          <ac:spMkLst>
            <pc:docMk/>
            <pc:sldMk cId="3945136278" sldId="272"/>
            <ac:spMk id="8" creationId="{4CE68297-F1A4-F782-6DA7-6A2AAE2E5A0D}"/>
          </ac:spMkLst>
        </pc:spChg>
        <pc:graphicFrameChg chg="add del mod">
          <ac:chgData name="Nitai Bruchis" userId="374e810c-873c-4973-b9ac-e82808b315da" providerId="ADAL" clId="{8CD52D81-8A50-41F3-BDFA-421396B8C843}" dt="2024-10-03T14:03:52.371" v="2315"/>
          <ac:graphicFrameMkLst>
            <pc:docMk/>
            <pc:sldMk cId="3945136278" sldId="272"/>
            <ac:graphicFrameMk id="7" creationId="{40A9C809-6F8F-92F1-F236-C001F6FEBA0C}"/>
          </ac:graphicFrameMkLst>
        </pc:graphicFrameChg>
        <pc:graphicFrameChg chg="add del mod">
          <ac:chgData name="Nitai Bruchis" userId="374e810c-873c-4973-b9ac-e82808b315da" providerId="ADAL" clId="{8CD52D81-8A50-41F3-BDFA-421396B8C843}" dt="2024-10-03T14:04:35.210" v="2328"/>
          <ac:graphicFrameMkLst>
            <pc:docMk/>
            <pc:sldMk cId="3945136278" sldId="272"/>
            <ac:graphicFrameMk id="9" creationId="{00D02A19-4C4F-372A-75D0-6B744EBD6543}"/>
          </ac:graphicFrameMkLst>
        </pc:graphicFrameChg>
        <pc:picChg chg="add mod">
          <ac:chgData name="Nitai Bruchis" userId="374e810c-873c-4973-b9ac-e82808b315da" providerId="ADAL" clId="{8CD52D81-8A50-41F3-BDFA-421396B8C843}" dt="2024-10-03T15:11:48.378" v="3360" actId="1076"/>
          <ac:picMkLst>
            <pc:docMk/>
            <pc:sldMk cId="3945136278" sldId="272"/>
            <ac:picMk id="10" creationId="{BC070ED1-01DD-D14A-DD8A-FBADC4A9CDCE}"/>
          </ac:picMkLst>
        </pc:picChg>
      </pc:sldChg>
      <pc:sldChg chg="addSp delSp modSp add mod">
        <pc:chgData name="Nitai Bruchis" userId="374e810c-873c-4973-b9ac-e82808b315da" providerId="ADAL" clId="{8CD52D81-8A50-41F3-BDFA-421396B8C843}" dt="2024-11-05T09:57:41.917" v="4862" actId="27636"/>
        <pc:sldMkLst>
          <pc:docMk/>
          <pc:sldMk cId="2866987419" sldId="273"/>
        </pc:sldMkLst>
        <pc:spChg chg="mod">
          <ac:chgData name="Nitai Bruchis" userId="374e810c-873c-4973-b9ac-e82808b315da" providerId="ADAL" clId="{8CD52D81-8A50-41F3-BDFA-421396B8C843}" dt="2024-11-05T09:57:41.917" v="4862" actId="27636"/>
          <ac:spMkLst>
            <pc:docMk/>
            <pc:sldMk cId="2866987419" sldId="273"/>
            <ac:spMk id="3" creationId="{2ADA8D6C-DE6D-40D2-88C0-01B1DE5B756F}"/>
          </ac:spMkLst>
        </pc:spChg>
        <pc:spChg chg="mod">
          <ac:chgData name="Nitai Bruchis" userId="374e810c-873c-4973-b9ac-e82808b315da" providerId="ADAL" clId="{8CD52D81-8A50-41F3-BDFA-421396B8C843}" dt="2024-10-03T14:18:25.926" v="2350" actId="1076"/>
          <ac:spMkLst>
            <pc:docMk/>
            <pc:sldMk cId="2866987419" sldId="273"/>
            <ac:spMk id="5" creationId="{CFC188C0-BE63-2FFA-368E-F628170D70B9}"/>
          </ac:spMkLst>
        </pc:spChg>
        <pc:spChg chg="add mod">
          <ac:chgData name="Nitai Bruchis" userId="374e810c-873c-4973-b9ac-e82808b315da" providerId="ADAL" clId="{8CD52D81-8A50-41F3-BDFA-421396B8C843}" dt="2024-10-03T14:39:08.340" v="3220" actId="208"/>
          <ac:spMkLst>
            <pc:docMk/>
            <pc:sldMk cId="2866987419" sldId="273"/>
            <ac:spMk id="8" creationId="{90A4F18C-0196-8BF1-E886-A98C629EDF93}"/>
          </ac:spMkLst>
        </pc:spChg>
        <pc:spChg chg="add mod">
          <ac:chgData name="Nitai Bruchis" userId="374e810c-873c-4973-b9ac-e82808b315da" providerId="ADAL" clId="{8CD52D81-8A50-41F3-BDFA-421396B8C843}" dt="2024-10-03T14:41:04.209" v="3241" actId="208"/>
          <ac:spMkLst>
            <pc:docMk/>
            <pc:sldMk cId="2866987419" sldId="273"/>
            <ac:spMk id="17" creationId="{5827933B-8CCB-D3DD-C9C5-ADE5CBCC71FB}"/>
          </ac:spMkLst>
        </pc:spChg>
        <pc:picChg chg="add del mod">
          <ac:chgData name="Nitai Bruchis" userId="374e810c-873c-4973-b9ac-e82808b315da" providerId="ADAL" clId="{8CD52D81-8A50-41F3-BDFA-421396B8C843}" dt="2024-10-03T14:27:38.498" v="2767" actId="478"/>
          <ac:picMkLst>
            <pc:docMk/>
            <pc:sldMk cId="2866987419" sldId="273"/>
            <ac:picMk id="2" creationId="{44567238-7CFE-0790-A935-DEB5EE2BB2A4}"/>
          </ac:picMkLst>
        </pc:picChg>
        <pc:picChg chg="add del mod">
          <ac:chgData name="Nitai Bruchis" userId="374e810c-873c-4973-b9ac-e82808b315da" providerId="ADAL" clId="{8CD52D81-8A50-41F3-BDFA-421396B8C843}" dt="2024-10-03T14:39:51.541" v="3229" actId="1076"/>
          <ac:picMkLst>
            <pc:docMk/>
            <pc:sldMk cId="2866987419" sldId="273"/>
            <ac:picMk id="4" creationId="{D74BB62E-B732-4ED9-E42D-F264BA45FFBC}"/>
          </ac:picMkLst>
        </pc:picChg>
        <pc:picChg chg="add mod">
          <ac:chgData name="Nitai Bruchis" userId="374e810c-873c-4973-b9ac-e82808b315da" providerId="ADAL" clId="{8CD52D81-8A50-41F3-BDFA-421396B8C843}" dt="2024-10-03T14:39:41.049" v="3226" actId="1076"/>
          <ac:picMkLst>
            <pc:docMk/>
            <pc:sldMk cId="2866987419" sldId="273"/>
            <ac:picMk id="6" creationId="{EACE9476-1A1D-5F26-A5E0-20F484848C25}"/>
          </ac:picMkLst>
        </pc:picChg>
        <pc:picChg chg="add mod">
          <ac:chgData name="Nitai Bruchis" userId="374e810c-873c-4973-b9ac-e82808b315da" providerId="ADAL" clId="{8CD52D81-8A50-41F3-BDFA-421396B8C843}" dt="2024-10-03T14:40:45.117" v="3237" actId="1582"/>
          <ac:picMkLst>
            <pc:docMk/>
            <pc:sldMk cId="2866987419" sldId="273"/>
            <ac:picMk id="7" creationId="{EA755FAE-8A62-7264-96C9-4E0B2C7BDC19}"/>
          </ac:picMkLst>
        </pc:picChg>
        <pc:cxnChg chg="add mod">
          <ac:chgData name="Nitai Bruchis" userId="374e810c-873c-4973-b9ac-e82808b315da" providerId="ADAL" clId="{8CD52D81-8A50-41F3-BDFA-421396B8C843}" dt="2024-10-03T14:39:54.977" v="3230" actId="14100"/>
          <ac:cxnSpMkLst>
            <pc:docMk/>
            <pc:sldMk cId="2866987419" sldId="273"/>
            <ac:cxnSpMk id="10" creationId="{58B9871E-0EBA-DB3A-3018-E4EE00C72C6E}"/>
          </ac:cxnSpMkLst>
        </pc:cxnChg>
        <pc:cxnChg chg="add mod">
          <ac:chgData name="Nitai Bruchis" userId="374e810c-873c-4973-b9ac-e82808b315da" providerId="ADAL" clId="{8CD52D81-8A50-41F3-BDFA-421396B8C843}" dt="2024-10-03T14:39:57.688" v="3231" actId="14100"/>
          <ac:cxnSpMkLst>
            <pc:docMk/>
            <pc:sldMk cId="2866987419" sldId="273"/>
            <ac:cxnSpMk id="11" creationId="{CFA2F2A8-18C2-519E-7A1E-8DDD0CB08A6F}"/>
          </ac:cxnSpMkLst>
        </pc:cxnChg>
        <pc:cxnChg chg="add mod">
          <ac:chgData name="Nitai Bruchis" userId="374e810c-873c-4973-b9ac-e82808b315da" providerId="ADAL" clId="{8CD52D81-8A50-41F3-BDFA-421396B8C843}" dt="2024-10-03T14:40:10.333" v="3234" actId="14100"/>
          <ac:cxnSpMkLst>
            <pc:docMk/>
            <pc:sldMk cId="2866987419" sldId="273"/>
            <ac:cxnSpMk id="15" creationId="{525A7B1E-EA51-7724-F90B-EA5CC9EC43FE}"/>
          </ac:cxnSpMkLst>
        </pc:cxnChg>
        <pc:cxnChg chg="add mod">
          <ac:chgData name="Nitai Bruchis" userId="374e810c-873c-4973-b9ac-e82808b315da" providerId="ADAL" clId="{8CD52D81-8A50-41F3-BDFA-421396B8C843}" dt="2024-10-03T14:41:16.903" v="3245" actId="208"/>
          <ac:cxnSpMkLst>
            <pc:docMk/>
            <pc:sldMk cId="2866987419" sldId="273"/>
            <ac:cxnSpMk id="18" creationId="{EA684937-3E24-1A61-5D06-79517DB97818}"/>
          </ac:cxnSpMkLst>
        </pc:cxnChg>
        <pc:cxnChg chg="add mod">
          <ac:chgData name="Nitai Bruchis" userId="374e810c-873c-4973-b9ac-e82808b315da" providerId="ADAL" clId="{8CD52D81-8A50-41F3-BDFA-421396B8C843}" dt="2024-10-03T14:41:25.554" v="3248" actId="14100"/>
          <ac:cxnSpMkLst>
            <pc:docMk/>
            <pc:sldMk cId="2866987419" sldId="273"/>
            <ac:cxnSpMk id="20" creationId="{62C85FF7-434D-81A2-7D0C-335BFC97FE30}"/>
          </ac:cxnSpMkLst>
        </pc:cxnChg>
        <pc:cxnChg chg="add mod">
          <ac:chgData name="Nitai Bruchis" userId="374e810c-873c-4973-b9ac-e82808b315da" providerId="ADAL" clId="{8CD52D81-8A50-41F3-BDFA-421396B8C843}" dt="2024-10-03T14:41:39.953" v="3251" actId="14100"/>
          <ac:cxnSpMkLst>
            <pc:docMk/>
            <pc:sldMk cId="2866987419" sldId="273"/>
            <ac:cxnSpMk id="22" creationId="{E726E1E1-9867-6DAE-8C17-30FE576F0A39}"/>
          </ac:cxnSpMkLst>
        </pc:cxnChg>
      </pc:sldChg>
      <pc:sldChg chg="addSp modSp add mod ord">
        <pc:chgData name="Nitai Bruchis" userId="374e810c-873c-4973-b9ac-e82808b315da" providerId="ADAL" clId="{8CD52D81-8A50-41F3-BDFA-421396B8C843}" dt="2024-10-04T13:40:05.792" v="4676" actId="1037"/>
        <pc:sldMkLst>
          <pc:docMk/>
          <pc:sldMk cId="3251629937" sldId="274"/>
        </pc:sldMkLst>
        <pc:spChg chg="mod">
          <ac:chgData name="Nitai Bruchis" userId="374e810c-873c-4973-b9ac-e82808b315da" providerId="ADAL" clId="{8CD52D81-8A50-41F3-BDFA-421396B8C843}" dt="2024-10-03T07:33:42.635" v="214" actId="1076"/>
          <ac:spMkLst>
            <pc:docMk/>
            <pc:sldMk cId="3251629937" sldId="274"/>
            <ac:spMk id="5" creationId="{CFC188C0-BE63-2FFA-368E-F628170D70B9}"/>
          </ac:spMkLst>
        </pc:spChg>
        <pc:spChg chg="mod">
          <ac:chgData name="Nitai Bruchis" userId="374e810c-873c-4973-b9ac-e82808b315da" providerId="ADAL" clId="{8CD52D81-8A50-41F3-BDFA-421396B8C843}" dt="2024-10-03T15:56:12.362" v="4374" actId="27636"/>
          <ac:spMkLst>
            <pc:docMk/>
            <pc:sldMk cId="3251629937" sldId="274"/>
            <ac:spMk id="14" creationId="{B9F4C8F5-BA71-2D0E-CA00-B21A01C4E23A}"/>
          </ac:spMkLst>
        </pc:spChg>
        <pc:picChg chg="add mod modCrop">
          <ac:chgData name="Nitai Bruchis" userId="374e810c-873c-4973-b9ac-e82808b315da" providerId="ADAL" clId="{8CD52D81-8A50-41F3-BDFA-421396B8C843}" dt="2024-10-04T13:38:41.129" v="4657" actId="1076"/>
          <ac:picMkLst>
            <pc:docMk/>
            <pc:sldMk cId="3251629937" sldId="274"/>
            <ac:picMk id="2" creationId="{40AE1904-3C63-8496-6B6E-4AB89971E655}"/>
          </ac:picMkLst>
        </pc:picChg>
        <pc:picChg chg="add mod modCrop">
          <ac:chgData name="Nitai Bruchis" userId="374e810c-873c-4973-b9ac-e82808b315da" providerId="ADAL" clId="{8CD52D81-8A50-41F3-BDFA-421396B8C843}" dt="2024-10-04T13:40:05.792" v="4676" actId="1037"/>
          <ac:picMkLst>
            <pc:docMk/>
            <pc:sldMk cId="3251629937" sldId="274"/>
            <ac:picMk id="3" creationId="{DD73C356-2FB6-1419-D1A9-656C6B5AB689}"/>
          </ac:picMkLst>
        </pc:picChg>
      </pc:sldChg>
      <pc:sldChg chg="modSp add del mod">
        <pc:chgData name="Nitai Bruchis" userId="374e810c-873c-4973-b9ac-e82808b315da" providerId="ADAL" clId="{8CD52D81-8A50-41F3-BDFA-421396B8C843}" dt="2024-10-03T15:26:09.260" v="3526" actId="2696"/>
        <pc:sldMkLst>
          <pc:docMk/>
          <pc:sldMk cId="1397977429" sldId="275"/>
        </pc:sldMkLst>
        <pc:spChg chg="mod">
          <ac:chgData name="Nitai Bruchis" userId="374e810c-873c-4973-b9ac-e82808b315da" providerId="ADAL" clId="{8CD52D81-8A50-41F3-BDFA-421396B8C843}" dt="2024-10-03T07:34:01.965" v="229" actId="1076"/>
          <ac:spMkLst>
            <pc:docMk/>
            <pc:sldMk cId="1397977429" sldId="275"/>
            <ac:spMk id="5" creationId="{CFC188C0-BE63-2FFA-368E-F628170D70B9}"/>
          </ac:spMkLst>
        </pc:spChg>
      </pc:sldChg>
      <pc:sldChg chg="addSp delSp modSp add mod">
        <pc:chgData name="Nitai Bruchis" userId="374e810c-873c-4973-b9ac-e82808b315da" providerId="ADAL" clId="{8CD52D81-8A50-41F3-BDFA-421396B8C843}" dt="2024-10-03T15:25:26.580" v="3524" actId="1076"/>
        <pc:sldMkLst>
          <pc:docMk/>
          <pc:sldMk cId="1824513160" sldId="276"/>
        </pc:sldMkLst>
        <pc:spChg chg="add del mod">
          <ac:chgData name="Nitai Bruchis" userId="374e810c-873c-4973-b9ac-e82808b315da" providerId="ADAL" clId="{8CD52D81-8A50-41F3-BDFA-421396B8C843}" dt="2024-10-03T15:24:44.856" v="3514" actId="478"/>
          <ac:spMkLst>
            <pc:docMk/>
            <pc:sldMk cId="1824513160" sldId="276"/>
            <ac:spMk id="3" creationId="{2A202CBC-3FB8-C479-4A9C-E9B6F066DB48}"/>
          </ac:spMkLst>
        </pc:spChg>
        <pc:spChg chg="mod">
          <ac:chgData name="Nitai Bruchis" userId="374e810c-873c-4973-b9ac-e82808b315da" providerId="ADAL" clId="{8CD52D81-8A50-41F3-BDFA-421396B8C843}" dt="2024-10-03T15:25:25.240" v="3523" actId="1076"/>
          <ac:spMkLst>
            <pc:docMk/>
            <pc:sldMk cId="1824513160" sldId="276"/>
            <ac:spMk id="5" creationId="{CFC188C0-BE63-2FFA-368E-F628170D70B9}"/>
          </ac:spMkLst>
        </pc:spChg>
        <pc:spChg chg="del">
          <ac:chgData name="Nitai Bruchis" userId="374e810c-873c-4973-b9ac-e82808b315da" providerId="ADAL" clId="{8CD52D81-8A50-41F3-BDFA-421396B8C843}" dt="2024-10-03T07:34:39.218" v="259" actId="478"/>
          <ac:spMkLst>
            <pc:docMk/>
            <pc:sldMk cId="1824513160" sldId="276"/>
            <ac:spMk id="14" creationId="{B9F4C8F5-BA71-2D0E-CA00-B21A01C4E23A}"/>
          </ac:spMkLst>
        </pc:spChg>
        <pc:picChg chg="add mod">
          <ac:chgData name="Nitai Bruchis" userId="374e810c-873c-4973-b9ac-e82808b315da" providerId="ADAL" clId="{8CD52D81-8A50-41F3-BDFA-421396B8C843}" dt="2024-10-03T15:25:26.580" v="3524" actId="1076"/>
          <ac:picMkLst>
            <pc:docMk/>
            <pc:sldMk cId="1824513160" sldId="276"/>
            <ac:picMk id="4" creationId="{CC068ACE-15EB-24FF-DEA8-89B134BBD04F}"/>
          </ac:picMkLst>
        </pc:picChg>
      </pc:sldChg>
      <pc:sldChg chg="addSp delSp modSp add mod">
        <pc:chgData name="Nitai Bruchis" userId="374e810c-873c-4973-b9ac-e82808b315da" providerId="ADAL" clId="{8CD52D81-8A50-41F3-BDFA-421396B8C843}" dt="2024-10-04T21:24:53.405" v="4830" actId="20577"/>
        <pc:sldMkLst>
          <pc:docMk/>
          <pc:sldMk cId="139041372" sldId="277"/>
        </pc:sldMkLst>
        <pc:spChg chg="del mod">
          <ac:chgData name="Nitai Bruchis" userId="374e810c-873c-4973-b9ac-e82808b315da" providerId="ADAL" clId="{8CD52D81-8A50-41F3-BDFA-421396B8C843}" dt="2024-10-04T21:11:08.163" v="4695" actId="478"/>
          <ac:spMkLst>
            <pc:docMk/>
            <pc:sldMk cId="139041372" sldId="277"/>
            <ac:spMk id="4" creationId="{12A3C314-E6E6-D1EF-173E-6F8D3E3B59CA}"/>
          </ac:spMkLst>
        </pc:spChg>
        <pc:spChg chg="mod">
          <ac:chgData name="Nitai Bruchis" userId="374e810c-873c-4973-b9ac-e82808b315da" providerId="ADAL" clId="{8CD52D81-8A50-41F3-BDFA-421396B8C843}" dt="2024-10-04T21:24:53.405" v="4830" actId="20577"/>
          <ac:spMkLst>
            <pc:docMk/>
            <pc:sldMk cId="139041372" sldId="277"/>
            <ac:spMk id="5" creationId="{CFC188C0-BE63-2FFA-368E-F628170D70B9}"/>
          </ac:spMkLst>
        </pc:spChg>
        <pc:spChg chg="mod">
          <ac:chgData name="Nitai Bruchis" userId="374e810c-873c-4973-b9ac-e82808b315da" providerId="ADAL" clId="{8CD52D81-8A50-41F3-BDFA-421396B8C843}" dt="2024-10-04T21:24:50.218" v="4829" actId="1076"/>
          <ac:spMkLst>
            <pc:docMk/>
            <pc:sldMk cId="139041372" sldId="277"/>
            <ac:spMk id="8" creationId="{D5F0911E-B5C7-0D35-E21A-3F36DE2D35BB}"/>
          </ac:spMkLst>
        </pc:spChg>
        <pc:graphicFrameChg chg="add del mod">
          <ac:chgData name="Nitai Bruchis" userId="374e810c-873c-4973-b9ac-e82808b315da" providerId="ADAL" clId="{8CD52D81-8A50-41F3-BDFA-421396B8C843}" dt="2024-10-04T21:15:05.798" v="4733"/>
          <ac:graphicFrameMkLst>
            <pc:docMk/>
            <pc:sldMk cId="139041372" sldId="277"/>
            <ac:graphicFrameMk id="2" creationId="{0B09A586-E2E3-460C-AABA-66476E58C0C9}"/>
          </ac:graphicFrameMkLst>
        </pc:graphicFrameChg>
        <pc:picChg chg="add del">
          <ac:chgData name="Nitai Bruchis" userId="374e810c-873c-4973-b9ac-e82808b315da" providerId="ADAL" clId="{8CD52D81-8A50-41F3-BDFA-421396B8C843}" dt="2024-10-04T21:16:17.601" v="4744" actId="22"/>
          <ac:picMkLst>
            <pc:docMk/>
            <pc:sldMk cId="139041372" sldId="277"/>
            <ac:picMk id="6" creationId="{4592E919-54A6-9AC4-631A-7029BEBEADB7}"/>
          </ac:picMkLst>
        </pc:picChg>
        <pc:picChg chg="add mod">
          <ac:chgData name="Nitai Bruchis" userId="374e810c-873c-4973-b9ac-e82808b315da" providerId="ADAL" clId="{8CD52D81-8A50-41F3-BDFA-421396B8C843}" dt="2024-10-04T21:21:46.971" v="4804" actId="1036"/>
          <ac:picMkLst>
            <pc:docMk/>
            <pc:sldMk cId="139041372" sldId="277"/>
            <ac:picMk id="2050" creationId="{460BAC29-00FB-B4E6-8337-CC11146A8D5A}"/>
          </ac:picMkLst>
        </pc:picChg>
        <pc:picChg chg="add mod">
          <ac:chgData name="Nitai Bruchis" userId="374e810c-873c-4973-b9ac-e82808b315da" providerId="ADAL" clId="{8CD52D81-8A50-41F3-BDFA-421396B8C843}" dt="2024-10-04T21:21:46.971" v="4804" actId="1036"/>
          <ac:picMkLst>
            <pc:docMk/>
            <pc:sldMk cId="139041372" sldId="277"/>
            <ac:picMk id="2052" creationId="{131EFF80-5AC4-E9B5-3E62-A0C9A3B6AE92}"/>
          </ac:picMkLst>
        </pc:picChg>
        <pc:picChg chg="add mod">
          <ac:chgData name="Nitai Bruchis" userId="374e810c-873c-4973-b9ac-e82808b315da" providerId="ADAL" clId="{8CD52D81-8A50-41F3-BDFA-421396B8C843}" dt="2024-10-04T21:21:46.971" v="4804" actId="1036"/>
          <ac:picMkLst>
            <pc:docMk/>
            <pc:sldMk cId="139041372" sldId="277"/>
            <ac:picMk id="2054" creationId="{B00B1042-9215-A074-FA19-E9C50F221DD5}"/>
          </ac:picMkLst>
        </pc:picChg>
        <pc:picChg chg="add mod">
          <ac:chgData name="Nitai Bruchis" userId="374e810c-873c-4973-b9ac-e82808b315da" providerId="ADAL" clId="{8CD52D81-8A50-41F3-BDFA-421396B8C843}" dt="2024-10-04T21:21:46.971" v="4804" actId="1036"/>
          <ac:picMkLst>
            <pc:docMk/>
            <pc:sldMk cId="139041372" sldId="277"/>
            <ac:picMk id="2056" creationId="{1A16D457-F524-3A86-27F6-9260E3F62284}"/>
          </ac:picMkLst>
        </pc:picChg>
      </pc:sldChg>
      <pc:sldChg chg="addSp delSp modSp add mod">
        <pc:chgData name="Nitai Bruchis" userId="374e810c-873c-4973-b9ac-e82808b315da" providerId="ADAL" clId="{8CD52D81-8A50-41F3-BDFA-421396B8C843}" dt="2024-10-03T12:05:28.517" v="1143" actId="1076"/>
        <pc:sldMkLst>
          <pc:docMk/>
          <pc:sldMk cId="1742550145" sldId="278"/>
        </pc:sldMkLst>
        <pc:spChg chg="del mod">
          <ac:chgData name="Nitai Bruchis" userId="374e810c-873c-4973-b9ac-e82808b315da" providerId="ADAL" clId="{8CD52D81-8A50-41F3-BDFA-421396B8C843}" dt="2024-10-03T10:48:16.024" v="1007" actId="478"/>
          <ac:spMkLst>
            <pc:docMk/>
            <pc:sldMk cId="1742550145" sldId="278"/>
            <ac:spMk id="3" creationId="{2ADA8D6C-DE6D-40D2-88C0-01B1DE5B756F}"/>
          </ac:spMkLst>
        </pc:spChg>
        <pc:spChg chg="mod">
          <ac:chgData name="Nitai Bruchis" userId="374e810c-873c-4973-b9ac-e82808b315da" providerId="ADAL" clId="{8CD52D81-8A50-41F3-BDFA-421396B8C843}" dt="2024-10-03T12:05:15.677" v="1140" actId="1076"/>
          <ac:spMkLst>
            <pc:docMk/>
            <pc:sldMk cId="1742550145" sldId="278"/>
            <ac:spMk id="5" creationId="{CFC188C0-BE63-2FFA-368E-F628170D70B9}"/>
          </ac:spMkLst>
        </pc:spChg>
        <pc:spChg chg="add mod">
          <ac:chgData name="Nitai Bruchis" userId="374e810c-873c-4973-b9ac-e82808b315da" providerId="ADAL" clId="{8CD52D81-8A50-41F3-BDFA-421396B8C843}" dt="2024-10-03T10:54:07.559" v="1039" actId="1582"/>
          <ac:spMkLst>
            <pc:docMk/>
            <pc:sldMk cId="1742550145" sldId="278"/>
            <ac:spMk id="7" creationId="{B7DFE06F-B1DA-5D4D-A6B1-B8FD25B15731}"/>
          </ac:spMkLst>
        </pc:spChg>
        <pc:spChg chg="add mod">
          <ac:chgData name="Nitai Bruchis" userId="374e810c-873c-4973-b9ac-e82808b315da" providerId="ADAL" clId="{8CD52D81-8A50-41F3-BDFA-421396B8C843}" dt="2024-10-03T10:54:11.231" v="1040" actId="208"/>
          <ac:spMkLst>
            <pc:docMk/>
            <pc:sldMk cId="1742550145" sldId="278"/>
            <ac:spMk id="8" creationId="{3170A370-F360-8406-EFEE-F2E33B884FF1}"/>
          </ac:spMkLst>
        </pc:spChg>
        <pc:spChg chg="add mod">
          <ac:chgData name="Nitai Bruchis" userId="374e810c-873c-4973-b9ac-e82808b315da" providerId="ADAL" clId="{8CD52D81-8A50-41F3-BDFA-421396B8C843}" dt="2024-10-03T10:53:39.874" v="1036" actId="208"/>
          <ac:spMkLst>
            <pc:docMk/>
            <pc:sldMk cId="1742550145" sldId="278"/>
            <ac:spMk id="9" creationId="{600B9005-9A8A-D15E-D6B3-1962E46ADE45}"/>
          </ac:spMkLst>
        </pc:spChg>
        <pc:spChg chg="add mod">
          <ac:chgData name="Nitai Bruchis" userId="374e810c-873c-4973-b9ac-e82808b315da" providerId="ADAL" clId="{8CD52D81-8A50-41F3-BDFA-421396B8C843}" dt="2024-10-03T10:59:22.069" v="1139" actId="14100"/>
          <ac:spMkLst>
            <pc:docMk/>
            <pc:sldMk cId="1742550145" sldId="278"/>
            <ac:spMk id="10" creationId="{6EB54A97-4457-0CD4-9FC6-B17C5D27155A}"/>
          </ac:spMkLst>
        </pc:spChg>
        <pc:spChg chg="add mod">
          <ac:chgData name="Nitai Bruchis" userId="374e810c-873c-4973-b9ac-e82808b315da" providerId="ADAL" clId="{8CD52D81-8A50-41F3-BDFA-421396B8C843}" dt="2024-10-03T10:54:17.072" v="1042" actId="208"/>
          <ac:spMkLst>
            <pc:docMk/>
            <pc:sldMk cId="1742550145" sldId="278"/>
            <ac:spMk id="14" creationId="{4BEF50DE-9183-F2B7-6DE4-E5AEB24CC234}"/>
          </ac:spMkLst>
        </pc:spChg>
        <pc:spChg chg="add mod">
          <ac:chgData name="Nitai Bruchis" userId="374e810c-873c-4973-b9ac-e82808b315da" providerId="ADAL" clId="{8CD52D81-8A50-41F3-BDFA-421396B8C843}" dt="2024-10-03T10:54:17.072" v="1042" actId="208"/>
          <ac:spMkLst>
            <pc:docMk/>
            <pc:sldMk cId="1742550145" sldId="278"/>
            <ac:spMk id="15" creationId="{74D81B57-91C6-161B-8C91-3297B3F32B2F}"/>
          </ac:spMkLst>
        </pc:spChg>
        <pc:spChg chg="add mod">
          <ac:chgData name="Nitai Bruchis" userId="374e810c-873c-4973-b9ac-e82808b315da" providerId="ADAL" clId="{8CD52D81-8A50-41F3-BDFA-421396B8C843}" dt="2024-10-03T10:54:17.072" v="1042" actId="208"/>
          <ac:spMkLst>
            <pc:docMk/>
            <pc:sldMk cId="1742550145" sldId="278"/>
            <ac:spMk id="16" creationId="{F15D7950-F886-6521-D292-FDC79FFDDDC5}"/>
          </ac:spMkLst>
        </pc:spChg>
        <pc:spChg chg="add del mod">
          <ac:chgData name="Nitai Bruchis" userId="374e810c-873c-4973-b9ac-e82808b315da" providerId="ADAL" clId="{8CD52D81-8A50-41F3-BDFA-421396B8C843}" dt="2024-10-03T10:48:21.437" v="1008" actId="478"/>
          <ac:spMkLst>
            <pc:docMk/>
            <pc:sldMk cId="1742550145" sldId="278"/>
            <ac:spMk id="18" creationId="{25EA21A2-6591-B0E1-D340-BB389AB77489}"/>
          </ac:spMkLst>
        </pc:spChg>
        <pc:spChg chg="add mod">
          <ac:chgData name="Nitai Bruchis" userId="374e810c-873c-4973-b9ac-e82808b315da" providerId="ADAL" clId="{8CD52D81-8A50-41F3-BDFA-421396B8C843}" dt="2024-10-03T10:54:51.105" v="1051" actId="14100"/>
          <ac:spMkLst>
            <pc:docMk/>
            <pc:sldMk cId="1742550145" sldId="278"/>
            <ac:spMk id="22" creationId="{E4FECD18-7DE9-23F4-7B0A-F8B937F1F3BC}"/>
          </ac:spMkLst>
        </pc:spChg>
        <pc:spChg chg="add mod">
          <ac:chgData name="Nitai Bruchis" userId="374e810c-873c-4973-b9ac-e82808b315da" providerId="ADAL" clId="{8CD52D81-8A50-41F3-BDFA-421396B8C843}" dt="2024-10-03T10:56:42.074" v="1098" actId="14100"/>
          <ac:spMkLst>
            <pc:docMk/>
            <pc:sldMk cId="1742550145" sldId="278"/>
            <ac:spMk id="23" creationId="{4EC25892-EE1C-94A0-5893-E254AD52E904}"/>
          </ac:spMkLst>
        </pc:spChg>
        <pc:spChg chg="add mod">
          <ac:chgData name="Nitai Bruchis" userId="374e810c-873c-4973-b9ac-e82808b315da" providerId="ADAL" clId="{8CD52D81-8A50-41F3-BDFA-421396B8C843}" dt="2024-10-03T10:54:44.287" v="1049" actId="14100"/>
          <ac:spMkLst>
            <pc:docMk/>
            <pc:sldMk cId="1742550145" sldId="278"/>
            <ac:spMk id="24" creationId="{5FEFC346-0B07-F0A2-7B5D-82DB2094F53F}"/>
          </ac:spMkLst>
        </pc:spChg>
        <pc:spChg chg="add mod">
          <ac:chgData name="Nitai Bruchis" userId="374e810c-873c-4973-b9ac-e82808b315da" providerId="ADAL" clId="{8CD52D81-8A50-41F3-BDFA-421396B8C843}" dt="2024-10-03T10:54:23.451" v="1044" actId="208"/>
          <ac:spMkLst>
            <pc:docMk/>
            <pc:sldMk cId="1742550145" sldId="278"/>
            <ac:spMk id="25" creationId="{26F3D5A5-AB5B-799E-A31E-8344439C4F25}"/>
          </ac:spMkLst>
        </pc:spChg>
        <pc:spChg chg="add mod">
          <ac:chgData name="Nitai Bruchis" userId="374e810c-873c-4973-b9ac-e82808b315da" providerId="ADAL" clId="{8CD52D81-8A50-41F3-BDFA-421396B8C843}" dt="2024-10-03T12:05:28.517" v="1143" actId="1076"/>
          <ac:spMkLst>
            <pc:docMk/>
            <pc:sldMk cId="1742550145" sldId="278"/>
            <ac:spMk id="27" creationId="{11234EF6-76B0-844C-A8A9-1BEBF6420983}"/>
          </ac:spMkLst>
        </pc:spChg>
        <pc:spChg chg="add mod">
          <ac:chgData name="Nitai Bruchis" userId="374e810c-873c-4973-b9ac-e82808b315da" providerId="ADAL" clId="{8CD52D81-8A50-41F3-BDFA-421396B8C843}" dt="2024-10-03T12:05:22.912" v="1142" actId="1076"/>
          <ac:spMkLst>
            <pc:docMk/>
            <pc:sldMk cId="1742550145" sldId="278"/>
            <ac:spMk id="28" creationId="{001F06A0-C0E1-0D2B-2CAB-F6D8AD57A940}"/>
          </ac:spMkLst>
        </pc:spChg>
        <pc:spChg chg="add mod">
          <ac:chgData name="Nitai Bruchis" userId="374e810c-873c-4973-b9ac-e82808b315da" providerId="ADAL" clId="{8CD52D81-8A50-41F3-BDFA-421396B8C843}" dt="2024-10-03T10:56:13.699" v="1096" actId="14100"/>
          <ac:spMkLst>
            <pc:docMk/>
            <pc:sldMk cId="1742550145" sldId="278"/>
            <ac:spMk id="29" creationId="{7B10BC8A-808B-ADC5-9390-16EFE2880110}"/>
          </ac:spMkLst>
        </pc:spChg>
        <pc:spChg chg="add mod">
          <ac:chgData name="Nitai Bruchis" userId="374e810c-873c-4973-b9ac-e82808b315da" providerId="ADAL" clId="{8CD52D81-8A50-41F3-BDFA-421396B8C843}" dt="2024-10-03T10:59:05.468" v="1138" actId="1076"/>
          <ac:spMkLst>
            <pc:docMk/>
            <pc:sldMk cId="1742550145" sldId="278"/>
            <ac:spMk id="31" creationId="{F7917712-547B-1A13-86F2-6788B2806FDD}"/>
          </ac:spMkLst>
        </pc:spChg>
        <pc:grpChg chg="add mod">
          <ac:chgData name="Nitai Bruchis" userId="374e810c-873c-4973-b9ac-e82808b315da" providerId="ADAL" clId="{8CD52D81-8A50-41F3-BDFA-421396B8C843}" dt="2024-10-03T12:05:19.838" v="1141" actId="1076"/>
          <ac:grpSpMkLst>
            <pc:docMk/>
            <pc:sldMk cId="1742550145" sldId="278"/>
            <ac:grpSpMk id="4" creationId="{BE3013F0-ADF2-3D14-5817-785C8FF349F9}"/>
          </ac:grpSpMkLst>
        </pc:grpChg>
        <pc:grpChg chg="add mod">
          <ac:chgData name="Nitai Bruchis" userId="374e810c-873c-4973-b9ac-e82808b315da" providerId="ADAL" clId="{8CD52D81-8A50-41F3-BDFA-421396B8C843}" dt="2024-10-03T10:49:27.098" v="1016" actId="1076"/>
          <ac:grpSpMkLst>
            <pc:docMk/>
            <pc:sldMk cId="1742550145" sldId="278"/>
            <ac:grpSpMk id="12" creationId="{F688ED0F-DE53-0A47-74CA-F71F3BE64F27}"/>
          </ac:grpSpMkLst>
        </pc:grpChg>
        <pc:grpChg chg="add mod">
          <ac:chgData name="Nitai Bruchis" userId="374e810c-873c-4973-b9ac-e82808b315da" providerId="ADAL" clId="{8CD52D81-8A50-41F3-BDFA-421396B8C843}" dt="2024-10-03T12:05:28.517" v="1143" actId="1076"/>
          <ac:grpSpMkLst>
            <pc:docMk/>
            <pc:sldMk cId="1742550145" sldId="278"/>
            <ac:grpSpMk id="20" creationId="{2DED4008-7F51-A295-80B0-C904A7D34AA8}"/>
          </ac:grpSpMkLst>
        </pc:grpChg>
        <pc:graphicFrameChg chg="add del mod">
          <ac:chgData name="Nitai Bruchis" userId="374e810c-873c-4973-b9ac-e82808b315da" providerId="ADAL" clId="{8CD52D81-8A50-41F3-BDFA-421396B8C843}" dt="2024-10-03T10:46:54.136" v="996"/>
          <ac:graphicFrameMkLst>
            <pc:docMk/>
            <pc:sldMk cId="1742550145" sldId="278"/>
            <ac:graphicFrameMk id="2" creationId="{E48EB5E4-80C5-B3C7-88DB-BF9CB0E63D3B}"/>
          </ac:graphicFrameMkLst>
        </pc:graphicFrameChg>
        <pc:graphicFrameChg chg="add del mod">
          <ac:chgData name="Nitai Bruchis" userId="374e810c-873c-4973-b9ac-e82808b315da" providerId="ADAL" clId="{8CD52D81-8A50-41F3-BDFA-421396B8C843}" dt="2024-10-03T10:47:23.777" v="1001"/>
          <ac:graphicFrameMkLst>
            <pc:docMk/>
            <pc:sldMk cId="1742550145" sldId="278"/>
            <ac:graphicFrameMk id="11" creationId="{5AD8ED14-B13E-0A29-0F79-3ABB17B39802}"/>
          </ac:graphicFrameMkLst>
        </pc:graphicFrameChg>
        <pc:graphicFrameChg chg="add del mod">
          <ac:chgData name="Nitai Bruchis" userId="374e810c-873c-4973-b9ac-e82808b315da" providerId="ADAL" clId="{8CD52D81-8A50-41F3-BDFA-421396B8C843}" dt="2024-10-03T10:49:05.102" v="1012"/>
          <ac:graphicFrameMkLst>
            <pc:docMk/>
            <pc:sldMk cId="1742550145" sldId="278"/>
            <ac:graphicFrameMk id="19" creationId="{521D0A92-E292-B8DB-2F41-F2CDD0CFAEEE}"/>
          </ac:graphicFrameMkLst>
        </pc:graphicFrameChg>
        <pc:picChg chg="add mod">
          <ac:chgData name="Nitai Bruchis" userId="374e810c-873c-4973-b9ac-e82808b315da" providerId="ADAL" clId="{8CD52D81-8A50-41F3-BDFA-421396B8C843}" dt="2024-10-03T10:46:55.731" v="997"/>
          <ac:picMkLst>
            <pc:docMk/>
            <pc:sldMk cId="1742550145" sldId="278"/>
            <ac:picMk id="6" creationId="{2414D80F-9541-875F-9CD5-BF81FB4D088B}"/>
          </ac:picMkLst>
        </pc:picChg>
        <pc:picChg chg="add mod">
          <ac:chgData name="Nitai Bruchis" userId="374e810c-873c-4973-b9ac-e82808b315da" providerId="ADAL" clId="{8CD52D81-8A50-41F3-BDFA-421396B8C843}" dt="2024-10-03T10:54:17.072" v="1042" actId="208"/>
          <ac:picMkLst>
            <pc:docMk/>
            <pc:sldMk cId="1742550145" sldId="278"/>
            <ac:picMk id="13" creationId="{0E13EE65-08DB-2607-BE23-E2D2A31B79AE}"/>
          </ac:picMkLst>
        </pc:picChg>
        <pc:picChg chg="add mod">
          <ac:chgData name="Nitai Bruchis" userId="374e810c-873c-4973-b9ac-e82808b315da" providerId="ADAL" clId="{8CD52D81-8A50-41F3-BDFA-421396B8C843}" dt="2024-10-03T10:49:06.697" v="1013"/>
          <ac:picMkLst>
            <pc:docMk/>
            <pc:sldMk cId="1742550145" sldId="278"/>
            <ac:picMk id="21" creationId="{C8997284-07B5-7090-FBCB-5507293FC444}"/>
          </ac:picMkLst>
        </pc:picChg>
        <pc:picChg chg="add mod">
          <ac:chgData name="Nitai Bruchis" userId="374e810c-873c-4973-b9ac-e82808b315da" providerId="ADAL" clId="{8CD52D81-8A50-41F3-BDFA-421396B8C843}" dt="2024-10-03T10:58:59.802" v="1137" actId="14100"/>
          <ac:picMkLst>
            <pc:docMk/>
            <pc:sldMk cId="1742550145" sldId="278"/>
            <ac:picMk id="30" creationId="{58769633-1DC0-C8D4-2B83-C81B2A2BDE01}"/>
          </ac:picMkLst>
        </pc:picChg>
        <pc:cxnChg chg="add del mod">
          <ac:chgData name="Nitai Bruchis" userId="374e810c-873c-4973-b9ac-e82808b315da" providerId="ADAL" clId="{8CD52D81-8A50-41F3-BDFA-421396B8C843}" dt="2024-10-03T10:54:34.236" v="1047" actId="478"/>
          <ac:cxnSpMkLst>
            <pc:docMk/>
            <pc:sldMk cId="1742550145" sldId="278"/>
            <ac:cxnSpMk id="26" creationId="{D33E5B02-4AA2-0399-F6CD-2FE56AF1B11A}"/>
          </ac:cxnSpMkLst>
        </pc:cxnChg>
      </pc:sldChg>
      <pc:sldChg chg="addSp delSp modSp add mod">
        <pc:chgData name="Nitai Bruchis" userId="374e810c-873c-4973-b9ac-e82808b315da" providerId="ADAL" clId="{8CD52D81-8A50-41F3-BDFA-421396B8C843}" dt="2024-10-03T13:43:41.486" v="2105" actId="1076"/>
        <pc:sldMkLst>
          <pc:docMk/>
          <pc:sldMk cId="3323134496" sldId="279"/>
        </pc:sldMkLst>
        <pc:spChg chg="del mod">
          <ac:chgData name="Nitai Bruchis" userId="374e810c-873c-4973-b9ac-e82808b315da" providerId="ADAL" clId="{8CD52D81-8A50-41F3-BDFA-421396B8C843}" dt="2024-10-03T13:14:30.888" v="2055" actId="478"/>
          <ac:spMkLst>
            <pc:docMk/>
            <pc:sldMk cId="3323134496" sldId="279"/>
            <ac:spMk id="3" creationId="{2ADA8D6C-DE6D-40D2-88C0-01B1DE5B756F}"/>
          </ac:spMkLst>
        </pc:spChg>
        <pc:spChg chg="mod">
          <ac:chgData name="Nitai Bruchis" userId="374e810c-873c-4973-b9ac-e82808b315da" providerId="ADAL" clId="{8CD52D81-8A50-41F3-BDFA-421396B8C843}" dt="2024-10-03T13:15:30.861" v="2081" actId="1076"/>
          <ac:spMkLst>
            <pc:docMk/>
            <pc:sldMk cId="3323134496" sldId="279"/>
            <ac:spMk id="5" creationId="{CFC188C0-BE63-2FFA-368E-F628170D70B9}"/>
          </ac:spMkLst>
        </pc:spChg>
        <pc:spChg chg="add del mod">
          <ac:chgData name="Nitai Bruchis" userId="374e810c-873c-4973-b9ac-e82808b315da" providerId="ADAL" clId="{8CD52D81-8A50-41F3-BDFA-421396B8C843}" dt="2024-10-03T13:14:40.081" v="2058" actId="478"/>
          <ac:spMkLst>
            <pc:docMk/>
            <pc:sldMk cId="3323134496" sldId="279"/>
            <ac:spMk id="17" creationId="{21A0A44F-0CE7-27E3-3C9A-4D92ED92F88B}"/>
          </ac:spMkLst>
        </pc:spChg>
        <pc:grpChg chg="del">
          <ac:chgData name="Nitai Bruchis" userId="374e810c-873c-4973-b9ac-e82808b315da" providerId="ADAL" clId="{8CD52D81-8A50-41F3-BDFA-421396B8C843}" dt="2024-10-03T12:05:46.063" v="1144" actId="478"/>
          <ac:grpSpMkLst>
            <pc:docMk/>
            <pc:sldMk cId="3323134496" sldId="279"/>
            <ac:grpSpMk id="4" creationId="{BE3013F0-ADF2-3D14-5817-785C8FF349F9}"/>
          </ac:grpSpMkLst>
        </pc:grpChg>
        <pc:grpChg chg="del">
          <ac:chgData name="Nitai Bruchis" userId="374e810c-873c-4973-b9ac-e82808b315da" providerId="ADAL" clId="{8CD52D81-8A50-41F3-BDFA-421396B8C843}" dt="2024-10-03T12:05:47.414" v="1145" actId="478"/>
          <ac:grpSpMkLst>
            <pc:docMk/>
            <pc:sldMk cId="3323134496" sldId="279"/>
            <ac:grpSpMk id="12" creationId="{F688ED0F-DE53-0A47-74CA-F71F3BE64F27}"/>
          </ac:grpSpMkLst>
        </pc:grpChg>
        <pc:picChg chg="add del mod">
          <ac:chgData name="Nitai Bruchis" userId="374e810c-873c-4973-b9ac-e82808b315da" providerId="ADAL" clId="{8CD52D81-8A50-41F3-BDFA-421396B8C843}" dt="2024-10-03T13:43:41.486" v="2105" actId="1076"/>
          <ac:picMkLst>
            <pc:docMk/>
            <pc:sldMk cId="3323134496" sldId="279"/>
            <ac:picMk id="2" creationId="{B819281C-A20A-1BC3-BF7E-8623C16B4D00}"/>
          </ac:picMkLst>
        </pc:picChg>
      </pc:sldChg>
      <pc:sldChg chg="addSp delSp modSp add mod ord">
        <pc:chgData name="Nitai Bruchis" userId="374e810c-873c-4973-b9ac-e82808b315da" providerId="ADAL" clId="{8CD52D81-8A50-41F3-BDFA-421396B8C843}" dt="2024-10-04T12:56:02.751" v="4593" actId="1076"/>
        <pc:sldMkLst>
          <pc:docMk/>
          <pc:sldMk cId="3864070348" sldId="280"/>
        </pc:sldMkLst>
        <pc:spChg chg="del">
          <ac:chgData name="Nitai Bruchis" userId="374e810c-873c-4973-b9ac-e82808b315da" providerId="ADAL" clId="{8CD52D81-8A50-41F3-BDFA-421396B8C843}" dt="2024-10-03T12:07:39.545" v="1149" actId="478"/>
          <ac:spMkLst>
            <pc:docMk/>
            <pc:sldMk cId="3864070348" sldId="280"/>
            <ac:spMk id="3" creationId="{2ADA8D6C-DE6D-40D2-88C0-01B1DE5B756F}"/>
          </ac:spMkLst>
        </pc:spChg>
        <pc:spChg chg="add del mod">
          <ac:chgData name="Nitai Bruchis" userId="374e810c-873c-4973-b9ac-e82808b315da" providerId="ADAL" clId="{8CD52D81-8A50-41F3-BDFA-421396B8C843}" dt="2024-10-03T12:07:41.686" v="1150" actId="478"/>
          <ac:spMkLst>
            <pc:docMk/>
            <pc:sldMk cId="3864070348" sldId="280"/>
            <ac:spMk id="4" creationId="{71BF291A-F7BD-C202-AFC5-F0225EA8D8ED}"/>
          </ac:spMkLst>
        </pc:spChg>
        <pc:spChg chg="mod">
          <ac:chgData name="Nitai Bruchis" userId="374e810c-873c-4973-b9ac-e82808b315da" providerId="ADAL" clId="{8CD52D81-8A50-41F3-BDFA-421396B8C843}" dt="2024-10-03T13:15:56.210" v="2104" actId="1076"/>
          <ac:spMkLst>
            <pc:docMk/>
            <pc:sldMk cId="3864070348" sldId="280"/>
            <ac:spMk id="5" creationId="{CFC188C0-BE63-2FFA-368E-F628170D70B9}"/>
          </ac:spMkLst>
        </pc:spChg>
        <pc:spChg chg="add mod">
          <ac:chgData name="Nitai Bruchis" userId="374e810c-873c-4973-b9ac-e82808b315da" providerId="ADAL" clId="{8CD52D81-8A50-41F3-BDFA-421396B8C843}" dt="2024-10-03T12:38:08.350" v="1587" actId="1035"/>
          <ac:spMkLst>
            <pc:docMk/>
            <pc:sldMk cId="3864070348" sldId="280"/>
            <ac:spMk id="9" creationId="{C5F51E37-C452-F9AC-8BDC-9E6C9A13E8E4}"/>
          </ac:spMkLst>
        </pc:spChg>
        <pc:spChg chg="add mod">
          <ac:chgData name="Nitai Bruchis" userId="374e810c-873c-4973-b9ac-e82808b315da" providerId="ADAL" clId="{8CD52D81-8A50-41F3-BDFA-421396B8C843}" dt="2024-10-03T12:38:08.350" v="1587" actId="1035"/>
          <ac:spMkLst>
            <pc:docMk/>
            <pc:sldMk cId="3864070348" sldId="280"/>
            <ac:spMk id="10" creationId="{BFB4E1ED-B0D5-4AA0-FEA3-FD01DCB79C93}"/>
          </ac:spMkLst>
        </pc:spChg>
        <pc:spChg chg="add mod">
          <ac:chgData name="Nitai Bruchis" userId="374e810c-873c-4973-b9ac-e82808b315da" providerId="ADAL" clId="{8CD52D81-8A50-41F3-BDFA-421396B8C843}" dt="2024-10-03T12:38:08.350" v="1587" actId="1035"/>
          <ac:spMkLst>
            <pc:docMk/>
            <pc:sldMk cId="3864070348" sldId="280"/>
            <ac:spMk id="11" creationId="{5EE59FBD-B678-AFD9-FC49-F41736FE0308}"/>
          </ac:spMkLst>
        </pc:spChg>
        <pc:spChg chg="add mod">
          <ac:chgData name="Nitai Bruchis" userId="374e810c-873c-4973-b9ac-e82808b315da" providerId="ADAL" clId="{8CD52D81-8A50-41F3-BDFA-421396B8C843}" dt="2024-10-03T12:38:08.350" v="1587" actId="1035"/>
          <ac:spMkLst>
            <pc:docMk/>
            <pc:sldMk cId="3864070348" sldId="280"/>
            <ac:spMk id="12" creationId="{BE5FA434-B3D5-17DC-45C5-75F2F8FB57C1}"/>
          </ac:spMkLst>
        </pc:spChg>
        <pc:spChg chg="add mod">
          <ac:chgData name="Nitai Bruchis" userId="374e810c-873c-4973-b9ac-e82808b315da" providerId="ADAL" clId="{8CD52D81-8A50-41F3-BDFA-421396B8C843}" dt="2024-10-03T12:38:08.350" v="1587" actId="1035"/>
          <ac:spMkLst>
            <pc:docMk/>
            <pc:sldMk cId="3864070348" sldId="280"/>
            <ac:spMk id="15" creationId="{A4735751-92FE-B8C2-1ED5-66F41369C43A}"/>
          </ac:spMkLst>
        </pc:spChg>
        <pc:spChg chg="add mod">
          <ac:chgData name="Nitai Bruchis" userId="374e810c-873c-4973-b9ac-e82808b315da" providerId="ADAL" clId="{8CD52D81-8A50-41F3-BDFA-421396B8C843}" dt="2024-10-03T12:38:08.350" v="1587" actId="1035"/>
          <ac:spMkLst>
            <pc:docMk/>
            <pc:sldMk cId="3864070348" sldId="280"/>
            <ac:spMk id="16" creationId="{264EFCC3-9FEF-68D4-14B5-AC0D5D9E9ECC}"/>
          </ac:spMkLst>
        </pc:spChg>
        <pc:spChg chg="add mod">
          <ac:chgData name="Nitai Bruchis" userId="374e810c-873c-4973-b9ac-e82808b315da" providerId="ADAL" clId="{8CD52D81-8A50-41F3-BDFA-421396B8C843}" dt="2024-10-03T12:38:08.350" v="1587" actId="1035"/>
          <ac:spMkLst>
            <pc:docMk/>
            <pc:sldMk cId="3864070348" sldId="280"/>
            <ac:spMk id="17" creationId="{E64D5985-FD2D-9180-4C6E-F4B7D114B631}"/>
          </ac:spMkLst>
        </pc:spChg>
        <pc:spChg chg="add mod">
          <ac:chgData name="Nitai Bruchis" userId="374e810c-873c-4973-b9ac-e82808b315da" providerId="ADAL" clId="{8CD52D81-8A50-41F3-BDFA-421396B8C843}" dt="2024-10-03T12:38:08.350" v="1587" actId="1035"/>
          <ac:spMkLst>
            <pc:docMk/>
            <pc:sldMk cId="3864070348" sldId="280"/>
            <ac:spMk id="34" creationId="{AC6D77B7-3958-816A-25E2-4C3157DEEB38}"/>
          </ac:spMkLst>
        </pc:spChg>
        <pc:spChg chg="add mod">
          <ac:chgData name="Nitai Bruchis" userId="374e810c-873c-4973-b9ac-e82808b315da" providerId="ADAL" clId="{8CD52D81-8A50-41F3-BDFA-421396B8C843}" dt="2024-10-03T12:38:08.350" v="1587" actId="1035"/>
          <ac:spMkLst>
            <pc:docMk/>
            <pc:sldMk cId="3864070348" sldId="280"/>
            <ac:spMk id="35" creationId="{96703B69-775D-DE91-F5DA-138245E88E98}"/>
          </ac:spMkLst>
        </pc:spChg>
        <pc:spChg chg="add del mod">
          <ac:chgData name="Nitai Bruchis" userId="374e810c-873c-4973-b9ac-e82808b315da" providerId="ADAL" clId="{8CD52D81-8A50-41F3-BDFA-421396B8C843}" dt="2024-10-03T12:34:27.787" v="1434" actId="478"/>
          <ac:spMkLst>
            <pc:docMk/>
            <pc:sldMk cId="3864070348" sldId="280"/>
            <ac:spMk id="38" creationId="{01573723-11C4-C0EF-B256-3F2CDF56BD38}"/>
          </ac:spMkLst>
        </pc:spChg>
        <pc:spChg chg="add mod">
          <ac:chgData name="Nitai Bruchis" userId="374e810c-873c-4973-b9ac-e82808b315da" providerId="ADAL" clId="{8CD52D81-8A50-41F3-BDFA-421396B8C843}" dt="2024-10-03T12:38:08.350" v="1587" actId="1035"/>
          <ac:spMkLst>
            <pc:docMk/>
            <pc:sldMk cId="3864070348" sldId="280"/>
            <ac:spMk id="39" creationId="{8EDD7E90-292B-DB19-30CF-6FF9D22076D2}"/>
          </ac:spMkLst>
        </pc:spChg>
        <pc:spChg chg="add mod">
          <ac:chgData name="Nitai Bruchis" userId="374e810c-873c-4973-b9ac-e82808b315da" providerId="ADAL" clId="{8CD52D81-8A50-41F3-BDFA-421396B8C843}" dt="2024-10-03T12:38:08.350" v="1587" actId="1035"/>
          <ac:spMkLst>
            <pc:docMk/>
            <pc:sldMk cId="3864070348" sldId="280"/>
            <ac:spMk id="41" creationId="{90EC66F2-E993-4346-F4B2-2A2368BAA89C}"/>
          </ac:spMkLst>
        </pc:spChg>
        <pc:spChg chg="add mod">
          <ac:chgData name="Nitai Bruchis" userId="374e810c-873c-4973-b9ac-e82808b315da" providerId="ADAL" clId="{8CD52D81-8A50-41F3-BDFA-421396B8C843}" dt="2024-10-03T12:38:08.350" v="1587" actId="1035"/>
          <ac:spMkLst>
            <pc:docMk/>
            <pc:sldMk cId="3864070348" sldId="280"/>
            <ac:spMk id="42" creationId="{558F9973-A256-1894-6CE3-35FE785AE0EF}"/>
          </ac:spMkLst>
        </pc:spChg>
        <pc:graphicFrameChg chg="add mod modGraphic">
          <ac:chgData name="Nitai Bruchis" userId="374e810c-873c-4973-b9ac-e82808b315da" providerId="ADAL" clId="{8CD52D81-8A50-41F3-BDFA-421396B8C843}" dt="2024-10-04T12:56:02.751" v="4593" actId="1076"/>
          <ac:graphicFrameMkLst>
            <pc:docMk/>
            <pc:sldMk cId="3864070348" sldId="280"/>
            <ac:graphicFrameMk id="3" creationId="{31C8DD02-AE5B-AB08-7056-17E63857147C}"/>
          </ac:graphicFrameMkLst>
        </pc:graphicFrameChg>
        <pc:picChg chg="add del mod">
          <ac:chgData name="Nitai Bruchis" userId="374e810c-873c-4973-b9ac-e82808b315da" providerId="ADAL" clId="{8CD52D81-8A50-41F3-BDFA-421396B8C843}" dt="2024-10-03T12:22:14.740" v="1261" actId="478"/>
          <ac:picMkLst>
            <pc:docMk/>
            <pc:sldMk cId="3864070348" sldId="280"/>
            <ac:picMk id="6" creationId="{82BE7C98-D422-481F-8190-C3E852014E50}"/>
          </ac:picMkLst>
        </pc:picChg>
        <pc:picChg chg="add mod">
          <ac:chgData name="Nitai Bruchis" userId="374e810c-873c-4973-b9ac-e82808b315da" providerId="ADAL" clId="{8CD52D81-8A50-41F3-BDFA-421396B8C843}" dt="2024-10-03T12:38:08.350" v="1587" actId="1035"/>
          <ac:picMkLst>
            <pc:docMk/>
            <pc:sldMk cId="3864070348" sldId="280"/>
            <ac:picMk id="7" creationId="{43C1A4DB-F860-39F2-01FE-57701261EF4C}"/>
          </ac:picMkLst>
        </pc:picChg>
        <pc:picChg chg="add mod">
          <ac:chgData name="Nitai Bruchis" userId="374e810c-873c-4973-b9ac-e82808b315da" providerId="ADAL" clId="{8CD52D81-8A50-41F3-BDFA-421396B8C843}" dt="2024-10-03T12:38:08.350" v="1587" actId="1035"/>
          <ac:picMkLst>
            <pc:docMk/>
            <pc:sldMk cId="3864070348" sldId="280"/>
            <ac:picMk id="8" creationId="{E0B1DA3A-CEEA-EAF2-E197-74567B8EFCFD}"/>
          </ac:picMkLst>
        </pc:picChg>
        <pc:picChg chg="add mod ord">
          <ac:chgData name="Nitai Bruchis" userId="374e810c-873c-4973-b9ac-e82808b315da" providerId="ADAL" clId="{8CD52D81-8A50-41F3-BDFA-421396B8C843}" dt="2024-10-03T12:38:08.350" v="1587" actId="1035"/>
          <ac:picMkLst>
            <pc:docMk/>
            <pc:sldMk cId="3864070348" sldId="280"/>
            <ac:picMk id="13" creationId="{6A696581-820F-A315-CA26-BC91568CDDA5}"/>
          </ac:picMkLst>
        </pc:picChg>
        <pc:picChg chg="add mod">
          <ac:chgData name="Nitai Bruchis" userId="374e810c-873c-4973-b9ac-e82808b315da" providerId="ADAL" clId="{8CD52D81-8A50-41F3-BDFA-421396B8C843}" dt="2024-10-03T12:38:08.350" v="1587" actId="1035"/>
          <ac:picMkLst>
            <pc:docMk/>
            <pc:sldMk cId="3864070348" sldId="280"/>
            <ac:picMk id="14" creationId="{73114348-E10D-6F35-BFDD-A5FB8DD67253}"/>
          </ac:picMkLst>
        </pc:picChg>
        <pc:picChg chg="add mod">
          <ac:chgData name="Nitai Bruchis" userId="374e810c-873c-4973-b9ac-e82808b315da" providerId="ADAL" clId="{8CD52D81-8A50-41F3-BDFA-421396B8C843}" dt="2024-10-03T12:38:08.350" v="1587" actId="1035"/>
          <ac:picMkLst>
            <pc:docMk/>
            <pc:sldMk cId="3864070348" sldId="280"/>
            <ac:picMk id="40" creationId="{E4226068-8361-7B9E-78EC-679ABBF1D11E}"/>
          </ac:picMkLst>
        </pc:picChg>
        <pc:cxnChg chg="add mod">
          <ac:chgData name="Nitai Bruchis" userId="374e810c-873c-4973-b9ac-e82808b315da" providerId="ADAL" clId="{8CD52D81-8A50-41F3-BDFA-421396B8C843}" dt="2024-10-03T12:38:08.350" v="1587" actId="1035"/>
          <ac:cxnSpMkLst>
            <pc:docMk/>
            <pc:sldMk cId="3864070348" sldId="280"/>
            <ac:cxnSpMk id="19" creationId="{507BBAF2-09A5-A8DA-C527-DD56B1232646}"/>
          </ac:cxnSpMkLst>
        </pc:cxnChg>
        <pc:cxnChg chg="add mod">
          <ac:chgData name="Nitai Bruchis" userId="374e810c-873c-4973-b9ac-e82808b315da" providerId="ADAL" clId="{8CD52D81-8A50-41F3-BDFA-421396B8C843}" dt="2024-10-03T12:38:08.350" v="1587" actId="1035"/>
          <ac:cxnSpMkLst>
            <pc:docMk/>
            <pc:sldMk cId="3864070348" sldId="280"/>
            <ac:cxnSpMk id="21" creationId="{08B637C1-6943-8546-1CDA-66A9E2ECF9C0}"/>
          </ac:cxnSpMkLst>
        </pc:cxnChg>
        <pc:cxnChg chg="add mod">
          <ac:chgData name="Nitai Bruchis" userId="374e810c-873c-4973-b9ac-e82808b315da" providerId="ADAL" clId="{8CD52D81-8A50-41F3-BDFA-421396B8C843}" dt="2024-10-03T12:38:08.350" v="1587" actId="1035"/>
          <ac:cxnSpMkLst>
            <pc:docMk/>
            <pc:sldMk cId="3864070348" sldId="280"/>
            <ac:cxnSpMk id="24" creationId="{7DF4D756-A7DF-D160-DFC9-F1E404745FBD}"/>
          </ac:cxnSpMkLst>
        </pc:cxnChg>
        <pc:cxnChg chg="add mod">
          <ac:chgData name="Nitai Bruchis" userId="374e810c-873c-4973-b9ac-e82808b315da" providerId="ADAL" clId="{8CD52D81-8A50-41F3-BDFA-421396B8C843}" dt="2024-10-03T12:38:08.350" v="1587" actId="1035"/>
          <ac:cxnSpMkLst>
            <pc:docMk/>
            <pc:sldMk cId="3864070348" sldId="280"/>
            <ac:cxnSpMk id="27" creationId="{9541F4FF-65E1-0E81-4F8A-0C37044C7331}"/>
          </ac:cxnSpMkLst>
        </pc:cxnChg>
        <pc:cxnChg chg="add mod">
          <ac:chgData name="Nitai Bruchis" userId="374e810c-873c-4973-b9ac-e82808b315da" providerId="ADAL" clId="{8CD52D81-8A50-41F3-BDFA-421396B8C843}" dt="2024-10-03T12:38:08.350" v="1587" actId="1035"/>
          <ac:cxnSpMkLst>
            <pc:docMk/>
            <pc:sldMk cId="3864070348" sldId="280"/>
            <ac:cxnSpMk id="31" creationId="{EFAC7703-DEC3-8FBA-8303-F7220B890EFE}"/>
          </ac:cxnSpMkLst>
        </pc:cxnChg>
        <pc:cxnChg chg="add mod">
          <ac:chgData name="Nitai Bruchis" userId="374e810c-873c-4973-b9ac-e82808b315da" providerId="ADAL" clId="{8CD52D81-8A50-41F3-BDFA-421396B8C843}" dt="2024-10-03T12:38:08.350" v="1587" actId="1035"/>
          <ac:cxnSpMkLst>
            <pc:docMk/>
            <pc:sldMk cId="3864070348" sldId="280"/>
            <ac:cxnSpMk id="36" creationId="{8182D867-CA28-5AE5-2B7B-FD3BAA54425E}"/>
          </ac:cxnSpMkLst>
        </pc:cxnChg>
      </pc:sldChg>
      <pc:sldChg chg="addSp delSp modSp add mod">
        <pc:chgData name="Nitai Bruchis" userId="374e810c-873c-4973-b9ac-e82808b315da" providerId="ADAL" clId="{8CD52D81-8A50-41F3-BDFA-421396B8C843}" dt="2024-11-05T09:57:16.834" v="4854" actId="20577"/>
        <pc:sldMkLst>
          <pc:docMk/>
          <pc:sldMk cId="129244189" sldId="281"/>
        </pc:sldMkLst>
        <pc:spChg chg="mod">
          <ac:chgData name="Nitai Bruchis" userId="374e810c-873c-4973-b9ac-e82808b315da" providerId="ADAL" clId="{8CD52D81-8A50-41F3-BDFA-421396B8C843}" dt="2024-11-05T09:57:16.834" v="4854" actId="20577"/>
          <ac:spMkLst>
            <pc:docMk/>
            <pc:sldMk cId="129244189" sldId="281"/>
            <ac:spMk id="3" creationId="{2ADA8D6C-DE6D-40D2-88C0-01B1DE5B756F}"/>
          </ac:spMkLst>
        </pc:spChg>
        <pc:spChg chg="mod">
          <ac:chgData name="Nitai Bruchis" userId="374e810c-873c-4973-b9ac-e82808b315da" providerId="ADAL" clId="{8CD52D81-8A50-41F3-BDFA-421396B8C843}" dt="2024-10-03T14:52:07.193" v="3259" actId="1076"/>
          <ac:spMkLst>
            <pc:docMk/>
            <pc:sldMk cId="129244189" sldId="281"/>
            <ac:spMk id="5" creationId="{CFC188C0-BE63-2FFA-368E-F628170D70B9}"/>
          </ac:spMkLst>
        </pc:spChg>
        <pc:spChg chg="del">
          <ac:chgData name="Nitai Bruchis" userId="374e810c-873c-4973-b9ac-e82808b315da" providerId="ADAL" clId="{8CD52D81-8A50-41F3-BDFA-421396B8C843}" dt="2024-10-03T15:57:47.314" v="4375" actId="478"/>
          <ac:spMkLst>
            <pc:docMk/>
            <pc:sldMk cId="129244189" sldId="281"/>
            <ac:spMk id="8" creationId="{90A4F18C-0196-8BF1-E886-A98C629EDF93}"/>
          </ac:spMkLst>
        </pc:spChg>
        <pc:spChg chg="del">
          <ac:chgData name="Nitai Bruchis" userId="374e810c-873c-4973-b9ac-e82808b315da" providerId="ADAL" clId="{8CD52D81-8A50-41F3-BDFA-421396B8C843}" dt="2024-10-03T15:57:47.314" v="4375" actId="478"/>
          <ac:spMkLst>
            <pc:docMk/>
            <pc:sldMk cId="129244189" sldId="281"/>
            <ac:spMk id="17" creationId="{5827933B-8CCB-D3DD-C9C5-ADE5CBCC71FB}"/>
          </ac:spMkLst>
        </pc:spChg>
        <pc:picChg chg="add mod">
          <ac:chgData name="Nitai Bruchis" userId="374e810c-873c-4973-b9ac-e82808b315da" providerId="ADAL" clId="{8CD52D81-8A50-41F3-BDFA-421396B8C843}" dt="2024-10-03T15:57:56.974" v="4380" actId="1076"/>
          <ac:picMkLst>
            <pc:docMk/>
            <pc:sldMk cId="129244189" sldId="281"/>
            <ac:picMk id="2" creationId="{390A884D-9B4E-E4D1-4A8D-C87EA4277014}"/>
          </ac:picMkLst>
        </pc:picChg>
        <pc:picChg chg="del">
          <ac:chgData name="Nitai Bruchis" userId="374e810c-873c-4973-b9ac-e82808b315da" providerId="ADAL" clId="{8CD52D81-8A50-41F3-BDFA-421396B8C843}" dt="2024-10-03T15:57:47.314" v="4375" actId="478"/>
          <ac:picMkLst>
            <pc:docMk/>
            <pc:sldMk cId="129244189" sldId="281"/>
            <ac:picMk id="4" creationId="{D74BB62E-B732-4ED9-E42D-F264BA45FFBC}"/>
          </ac:picMkLst>
        </pc:picChg>
        <pc:picChg chg="del">
          <ac:chgData name="Nitai Bruchis" userId="374e810c-873c-4973-b9ac-e82808b315da" providerId="ADAL" clId="{8CD52D81-8A50-41F3-BDFA-421396B8C843}" dt="2024-10-03T15:57:47.314" v="4375" actId="478"/>
          <ac:picMkLst>
            <pc:docMk/>
            <pc:sldMk cId="129244189" sldId="281"/>
            <ac:picMk id="6" creationId="{EACE9476-1A1D-5F26-A5E0-20F484848C25}"/>
          </ac:picMkLst>
        </pc:picChg>
        <pc:picChg chg="del">
          <ac:chgData name="Nitai Bruchis" userId="374e810c-873c-4973-b9ac-e82808b315da" providerId="ADAL" clId="{8CD52D81-8A50-41F3-BDFA-421396B8C843}" dt="2024-10-03T15:57:47.314" v="4375" actId="478"/>
          <ac:picMkLst>
            <pc:docMk/>
            <pc:sldMk cId="129244189" sldId="281"/>
            <ac:picMk id="7" creationId="{EA755FAE-8A62-7264-96C9-4E0B2C7BDC19}"/>
          </ac:picMkLst>
        </pc:picChg>
        <pc:cxnChg chg="del">
          <ac:chgData name="Nitai Bruchis" userId="374e810c-873c-4973-b9ac-e82808b315da" providerId="ADAL" clId="{8CD52D81-8A50-41F3-BDFA-421396B8C843}" dt="2024-10-03T15:57:47.314" v="4375" actId="478"/>
          <ac:cxnSpMkLst>
            <pc:docMk/>
            <pc:sldMk cId="129244189" sldId="281"/>
            <ac:cxnSpMk id="10" creationId="{58B9871E-0EBA-DB3A-3018-E4EE00C72C6E}"/>
          </ac:cxnSpMkLst>
        </pc:cxnChg>
        <pc:cxnChg chg="del">
          <ac:chgData name="Nitai Bruchis" userId="374e810c-873c-4973-b9ac-e82808b315da" providerId="ADAL" clId="{8CD52D81-8A50-41F3-BDFA-421396B8C843}" dt="2024-10-03T15:57:47.314" v="4375" actId="478"/>
          <ac:cxnSpMkLst>
            <pc:docMk/>
            <pc:sldMk cId="129244189" sldId="281"/>
            <ac:cxnSpMk id="11" creationId="{CFA2F2A8-18C2-519E-7A1E-8DDD0CB08A6F}"/>
          </ac:cxnSpMkLst>
        </pc:cxnChg>
        <pc:cxnChg chg="del mod">
          <ac:chgData name="Nitai Bruchis" userId="374e810c-873c-4973-b9ac-e82808b315da" providerId="ADAL" clId="{8CD52D81-8A50-41F3-BDFA-421396B8C843}" dt="2024-10-03T15:57:47.314" v="4375" actId="478"/>
          <ac:cxnSpMkLst>
            <pc:docMk/>
            <pc:sldMk cId="129244189" sldId="281"/>
            <ac:cxnSpMk id="15" creationId="{525A7B1E-EA51-7724-F90B-EA5CC9EC43FE}"/>
          </ac:cxnSpMkLst>
        </pc:cxnChg>
        <pc:cxnChg chg="del">
          <ac:chgData name="Nitai Bruchis" userId="374e810c-873c-4973-b9ac-e82808b315da" providerId="ADAL" clId="{8CD52D81-8A50-41F3-BDFA-421396B8C843}" dt="2024-10-03T15:57:47.314" v="4375" actId="478"/>
          <ac:cxnSpMkLst>
            <pc:docMk/>
            <pc:sldMk cId="129244189" sldId="281"/>
            <ac:cxnSpMk id="18" creationId="{EA684937-3E24-1A61-5D06-79517DB97818}"/>
          </ac:cxnSpMkLst>
        </pc:cxnChg>
        <pc:cxnChg chg="del">
          <ac:chgData name="Nitai Bruchis" userId="374e810c-873c-4973-b9ac-e82808b315da" providerId="ADAL" clId="{8CD52D81-8A50-41F3-BDFA-421396B8C843}" dt="2024-10-03T15:57:47.314" v="4375" actId="478"/>
          <ac:cxnSpMkLst>
            <pc:docMk/>
            <pc:sldMk cId="129244189" sldId="281"/>
            <ac:cxnSpMk id="20" creationId="{62C85FF7-434D-81A2-7D0C-335BFC97FE30}"/>
          </ac:cxnSpMkLst>
        </pc:cxnChg>
        <pc:cxnChg chg="del mod">
          <ac:chgData name="Nitai Bruchis" userId="374e810c-873c-4973-b9ac-e82808b315da" providerId="ADAL" clId="{8CD52D81-8A50-41F3-BDFA-421396B8C843}" dt="2024-10-03T15:57:47.314" v="4375" actId="478"/>
          <ac:cxnSpMkLst>
            <pc:docMk/>
            <pc:sldMk cId="129244189" sldId="281"/>
            <ac:cxnSpMk id="22" creationId="{E726E1E1-9867-6DAE-8C17-30FE576F0A39}"/>
          </ac:cxnSpMkLst>
        </pc:cxnChg>
      </pc:sldChg>
      <pc:sldChg chg="addSp delSp modSp add mod">
        <pc:chgData name="Nitai Bruchis" userId="374e810c-873c-4973-b9ac-e82808b315da" providerId="ADAL" clId="{8CD52D81-8A50-41F3-BDFA-421396B8C843}" dt="2024-10-03T15:27:26.365" v="3529" actId="1440"/>
        <pc:sldMkLst>
          <pc:docMk/>
          <pc:sldMk cId="111621375" sldId="282"/>
        </pc:sldMkLst>
        <pc:spChg chg="mod">
          <ac:chgData name="Nitai Bruchis" userId="374e810c-873c-4973-b9ac-e82808b315da" providerId="ADAL" clId="{8CD52D81-8A50-41F3-BDFA-421396B8C843}" dt="2024-10-03T15:22:15.720" v="3485" actId="20577"/>
          <ac:spMkLst>
            <pc:docMk/>
            <pc:sldMk cId="111621375" sldId="282"/>
            <ac:spMk id="14" creationId="{B9F4C8F5-BA71-2D0E-CA00-B21A01C4E23A}"/>
          </ac:spMkLst>
        </pc:spChg>
        <pc:graphicFrameChg chg="add del mod">
          <ac:chgData name="Nitai Bruchis" userId="374e810c-873c-4973-b9ac-e82808b315da" providerId="ADAL" clId="{8CD52D81-8A50-41F3-BDFA-421396B8C843}" dt="2024-10-03T15:16:58.004" v="3422"/>
          <ac:graphicFrameMkLst>
            <pc:docMk/>
            <pc:sldMk cId="111621375" sldId="282"/>
            <ac:graphicFrameMk id="2" creationId="{208F0D4C-0AF2-C9A8-5B41-CAAFE252D6F0}"/>
          </ac:graphicFrameMkLst>
        </pc:graphicFrameChg>
        <pc:graphicFrameChg chg="add del mod">
          <ac:chgData name="Nitai Bruchis" userId="374e810c-873c-4973-b9ac-e82808b315da" providerId="ADAL" clId="{8CD52D81-8A50-41F3-BDFA-421396B8C843}" dt="2024-10-03T15:17:32.243" v="3431"/>
          <ac:graphicFrameMkLst>
            <pc:docMk/>
            <pc:sldMk cId="111621375" sldId="282"/>
            <ac:graphicFrameMk id="6" creationId="{0C449154-322D-206E-7198-F90A8C3970C4}"/>
          </ac:graphicFrameMkLst>
        </pc:graphicFrameChg>
        <pc:graphicFrameChg chg="add del mod">
          <ac:chgData name="Nitai Bruchis" userId="374e810c-873c-4973-b9ac-e82808b315da" providerId="ADAL" clId="{8CD52D81-8A50-41F3-BDFA-421396B8C843}" dt="2024-10-03T15:18:14.047" v="3443"/>
          <ac:graphicFrameMkLst>
            <pc:docMk/>
            <pc:sldMk cId="111621375" sldId="282"/>
            <ac:graphicFrameMk id="10" creationId="{A0AA2330-CBC9-54C8-0E93-66D3111D822E}"/>
          </ac:graphicFrameMkLst>
        </pc:graphicFrameChg>
        <pc:graphicFrameChg chg="add del mod">
          <ac:chgData name="Nitai Bruchis" userId="374e810c-873c-4973-b9ac-e82808b315da" providerId="ADAL" clId="{8CD52D81-8A50-41F3-BDFA-421396B8C843}" dt="2024-10-03T15:19:54.835" v="3455"/>
          <ac:graphicFrameMkLst>
            <pc:docMk/>
            <pc:sldMk cId="111621375" sldId="282"/>
            <ac:graphicFrameMk id="12" creationId="{6282DF76-74EA-471B-82F6-54CB7DEDF15A}"/>
          </ac:graphicFrameMkLst>
        </pc:graphicFrameChg>
        <pc:picChg chg="del">
          <ac:chgData name="Nitai Bruchis" userId="374e810c-873c-4973-b9ac-e82808b315da" providerId="ADAL" clId="{8CD52D81-8A50-41F3-BDFA-421396B8C843}" dt="2024-10-03T15:16:44.840" v="3419" actId="478"/>
          <ac:picMkLst>
            <pc:docMk/>
            <pc:sldMk cId="111621375" sldId="282"/>
            <ac:picMk id="3" creationId="{A500E5A6-3CB1-6401-8972-9674EC2C2C72}"/>
          </ac:picMkLst>
        </pc:picChg>
        <pc:picChg chg="add mod">
          <ac:chgData name="Nitai Bruchis" userId="374e810c-873c-4973-b9ac-e82808b315da" providerId="ADAL" clId="{8CD52D81-8A50-41F3-BDFA-421396B8C843}" dt="2024-10-03T15:27:26.365" v="3529" actId="1440"/>
          <ac:picMkLst>
            <pc:docMk/>
            <pc:sldMk cId="111621375" sldId="282"/>
            <ac:picMk id="4" creationId="{1AE71D7B-9AE7-0783-4669-8C9F4D8845CA}"/>
          </ac:picMkLst>
        </pc:picChg>
        <pc:picChg chg="add mod">
          <ac:chgData name="Nitai Bruchis" userId="374e810c-873c-4973-b9ac-e82808b315da" providerId="ADAL" clId="{8CD52D81-8A50-41F3-BDFA-421396B8C843}" dt="2024-10-03T15:19:26.965" v="3452" actId="1362"/>
          <ac:picMkLst>
            <pc:docMk/>
            <pc:sldMk cId="111621375" sldId="282"/>
            <ac:picMk id="7" creationId="{E90E39FB-B117-16BD-6EF1-8961586D6586}"/>
          </ac:picMkLst>
        </pc:picChg>
        <pc:picChg chg="add mod">
          <ac:chgData name="Nitai Bruchis" userId="374e810c-873c-4973-b9ac-e82808b315da" providerId="ADAL" clId="{8CD52D81-8A50-41F3-BDFA-421396B8C843}" dt="2024-10-03T15:19:22.648" v="3450" actId="1076"/>
          <ac:picMkLst>
            <pc:docMk/>
            <pc:sldMk cId="111621375" sldId="282"/>
            <ac:picMk id="8" creationId="{096B8842-158F-3C26-DFCE-B3B39385E7C8}"/>
          </ac:picMkLst>
        </pc:picChg>
        <pc:picChg chg="del">
          <ac:chgData name="Nitai Bruchis" userId="374e810c-873c-4973-b9ac-e82808b315da" providerId="ADAL" clId="{8CD52D81-8A50-41F3-BDFA-421396B8C843}" dt="2024-10-03T15:16:44.080" v="3418" actId="478"/>
          <ac:picMkLst>
            <pc:docMk/>
            <pc:sldMk cId="111621375" sldId="282"/>
            <ac:picMk id="9" creationId="{EF912B68-36EF-183E-11CB-8E98A0D5818C}"/>
          </ac:picMkLst>
        </pc:picChg>
        <pc:picChg chg="add mod">
          <ac:chgData name="Nitai Bruchis" userId="374e810c-873c-4973-b9ac-e82808b315da" providerId="ADAL" clId="{8CD52D81-8A50-41F3-BDFA-421396B8C843}" dt="2024-10-03T15:19:16.697" v="3448" actId="1362"/>
          <ac:picMkLst>
            <pc:docMk/>
            <pc:sldMk cId="111621375" sldId="282"/>
            <ac:picMk id="11" creationId="{84614135-DDAB-DB8A-F1E3-0BE3FB00E2CF}"/>
          </ac:picMkLst>
        </pc:picChg>
      </pc:sldChg>
      <pc:sldChg chg="addSp delSp modSp add mod ord modShow">
        <pc:chgData name="Nitai Bruchis" userId="374e810c-873c-4973-b9ac-e82808b315da" providerId="ADAL" clId="{8CD52D81-8A50-41F3-BDFA-421396B8C843}" dt="2024-10-04T12:56:34.339" v="4594" actId="122"/>
        <pc:sldMkLst>
          <pc:docMk/>
          <pc:sldMk cId="2930218918" sldId="283"/>
        </pc:sldMkLst>
        <pc:spChg chg="add del mod">
          <ac:chgData name="Nitai Bruchis" userId="374e810c-873c-4973-b9ac-e82808b315da" providerId="ADAL" clId="{8CD52D81-8A50-41F3-BDFA-421396B8C843}" dt="2024-10-04T12:45:18.765" v="4524" actId="478"/>
          <ac:spMkLst>
            <pc:docMk/>
            <pc:sldMk cId="2930218918" sldId="283"/>
            <ac:spMk id="2" creationId="{900E677C-4676-16EF-C334-80DDC8764570}"/>
          </ac:spMkLst>
        </pc:spChg>
        <pc:spChg chg="add del mod">
          <ac:chgData name="Nitai Bruchis" userId="374e810c-873c-4973-b9ac-e82808b315da" providerId="ADAL" clId="{8CD52D81-8A50-41F3-BDFA-421396B8C843}" dt="2024-10-04T12:45:19.855" v="4525" actId="478"/>
          <ac:spMkLst>
            <pc:docMk/>
            <pc:sldMk cId="2930218918" sldId="283"/>
            <ac:spMk id="4" creationId="{767F8A7B-4F75-7237-5065-0053373EFDA6}"/>
          </ac:spMkLst>
        </pc:spChg>
        <pc:spChg chg="add del mod">
          <ac:chgData name="Nitai Bruchis" userId="374e810c-873c-4973-b9ac-e82808b315da" providerId="ADAL" clId="{8CD52D81-8A50-41F3-BDFA-421396B8C843}" dt="2024-10-04T12:45:25.325" v="4528" actId="478"/>
          <ac:spMkLst>
            <pc:docMk/>
            <pc:sldMk cId="2930218918" sldId="283"/>
            <ac:spMk id="5" creationId="{015D7792-92A4-7FC4-4599-37FA831CD53B}"/>
          </ac:spMkLst>
        </pc:spChg>
        <pc:spChg chg="del">
          <ac:chgData name="Nitai Bruchis" userId="374e810c-873c-4973-b9ac-e82808b315da" providerId="ADAL" clId="{8CD52D81-8A50-41F3-BDFA-421396B8C843}" dt="2024-10-03T15:25:31.782" v="3525" actId="478"/>
          <ac:spMkLst>
            <pc:docMk/>
            <pc:sldMk cId="2930218918" sldId="283"/>
            <ac:spMk id="5" creationId="{CFC188C0-BE63-2FFA-368E-F628170D70B9}"/>
          </ac:spMkLst>
        </pc:spChg>
        <pc:spChg chg="add mod">
          <ac:chgData name="Nitai Bruchis" userId="374e810c-873c-4973-b9ac-e82808b315da" providerId="ADAL" clId="{8CD52D81-8A50-41F3-BDFA-421396B8C843}" dt="2024-10-04T12:48:43.229" v="4569" actId="1076"/>
          <ac:spMkLst>
            <pc:docMk/>
            <pc:sldMk cId="2930218918" sldId="283"/>
            <ac:spMk id="8" creationId="{B89FD891-C89D-5B63-F381-0A2158BF2AAF}"/>
          </ac:spMkLst>
        </pc:spChg>
        <pc:spChg chg="add mod">
          <ac:chgData name="Nitai Bruchis" userId="374e810c-873c-4973-b9ac-e82808b315da" providerId="ADAL" clId="{8CD52D81-8A50-41F3-BDFA-421396B8C843}" dt="2024-10-04T12:56:34.339" v="4594" actId="122"/>
          <ac:spMkLst>
            <pc:docMk/>
            <pc:sldMk cId="2930218918" sldId="283"/>
            <ac:spMk id="9" creationId="{4FB0EAAB-C32C-6093-84B8-CEA2442ACC53}"/>
          </ac:spMkLst>
        </pc:spChg>
        <pc:spChg chg="del">
          <ac:chgData name="Nitai Bruchis" userId="374e810c-873c-4973-b9ac-e82808b315da" providerId="ADAL" clId="{8CD52D81-8A50-41F3-BDFA-421396B8C843}" dt="2024-10-04T12:45:16.154" v="4523" actId="478"/>
          <ac:spMkLst>
            <pc:docMk/>
            <pc:sldMk cId="2930218918" sldId="283"/>
            <ac:spMk id="14" creationId="{B9F4C8F5-BA71-2D0E-CA00-B21A01C4E23A}"/>
          </ac:spMkLst>
        </pc:spChg>
        <pc:picChg chg="add mod modCrop">
          <ac:chgData name="Nitai Bruchis" userId="374e810c-873c-4973-b9ac-e82808b315da" providerId="ADAL" clId="{8CD52D81-8A50-41F3-BDFA-421396B8C843}" dt="2024-10-04T12:48:48.553" v="4571" actId="1076"/>
          <ac:picMkLst>
            <pc:docMk/>
            <pc:sldMk cId="2930218918" sldId="283"/>
            <ac:picMk id="6" creationId="{7BCF14E7-AA4D-8152-C4BC-2B7E9B0EBC81}"/>
          </ac:picMkLst>
        </pc:picChg>
        <pc:picChg chg="add mod modCrop">
          <ac:chgData name="Nitai Bruchis" userId="374e810c-873c-4973-b9ac-e82808b315da" providerId="ADAL" clId="{8CD52D81-8A50-41F3-BDFA-421396B8C843}" dt="2024-10-04T12:48:43.229" v="4569" actId="1076"/>
          <ac:picMkLst>
            <pc:docMk/>
            <pc:sldMk cId="2930218918" sldId="283"/>
            <ac:picMk id="7" creationId="{D13D2AE3-C732-06DE-E278-52D315D98307}"/>
          </ac:picMkLst>
        </pc:picChg>
      </pc:sldChg>
    </pc:docChg>
  </pc:docChgLst>
  <pc:docChgLst>
    <pc:chgData name="Yaniv Abramov" userId="495f9674-36a9-4ec1-a71b-a339642497b2" providerId="ADAL" clId="{BB42484A-15B6-46C2-97A6-90DB743741B0}"/>
    <pc:docChg chg="modSld">
      <pc:chgData name="Yaniv Abramov" userId="495f9674-36a9-4ec1-a71b-a339642497b2" providerId="ADAL" clId="{BB42484A-15B6-46C2-97A6-90DB743741B0}" dt="2024-11-05T15:24:45.992" v="0" actId="15"/>
      <pc:docMkLst>
        <pc:docMk/>
      </pc:docMkLst>
      <pc:sldChg chg="modSp mod">
        <pc:chgData name="Yaniv Abramov" userId="495f9674-36a9-4ec1-a71b-a339642497b2" providerId="ADAL" clId="{BB42484A-15B6-46C2-97A6-90DB743741B0}" dt="2024-11-05T15:24:45.992" v="0" actId="15"/>
        <pc:sldMkLst>
          <pc:docMk/>
          <pc:sldMk cId="252115616" sldId="271"/>
        </pc:sldMkLst>
        <pc:spChg chg="mod">
          <ac:chgData name="Yaniv Abramov" userId="495f9674-36a9-4ec1-a71b-a339642497b2" providerId="ADAL" clId="{BB42484A-15B6-46C2-97A6-90DB743741B0}" dt="2024-11-05T15:24:45.992" v="0" actId="15"/>
          <ac:spMkLst>
            <pc:docMk/>
            <pc:sldMk cId="252115616" sldId="271"/>
            <ac:spMk id="4" creationId="{12A3C314-E6E6-D1EF-173E-6F8D3E3B59C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he-IL"/>
              <a:t>לחץ כדי לערוך סגנון כותרת של תבנית בסיס</a:t>
            </a:r>
            <a:endParaRPr lang="en-US"/>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a:p>
        </p:txBody>
      </p:sp>
      <p:sp>
        <p:nvSpPr>
          <p:cNvPr id="4" name="Date Placeholder 3"/>
          <p:cNvSpPr>
            <a:spLocks noGrp="1"/>
          </p:cNvSpPr>
          <p:nvPr>
            <p:ph type="dt" sz="half" idx="10"/>
          </p:nvPr>
        </p:nvSpPr>
        <p:spPr/>
        <p:txBody>
          <a:bodyPr/>
          <a:lstStyle/>
          <a:p>
            <a:fld id="{5DBDDF98-C922-483F-97E9-3E76B0201B42}"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279917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he-IL"/>
              <a:t>לחץ כדי לערוך סגנון כותרת של תבנית בסיס</a:t>
            </a:r>
            <a:endParaRPr lang="en-US"/>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DBDDF98-C922-483F-97E9-3E76B0201B42}"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39164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145694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he-IL"/>
              <a:t>לחץ כדי לערוך סגנון כותרת של תבנית בסיס</a:t>
            </a:r>
            <a:endParaRPr lang="en-US"/>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2403096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4218510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he-IL"/>
              <a:t>לחץ כדי לערוך סגנון כותרת של תבנית בסיס</a:t>
            </a:r>
            <a:endParaRPr lang="en-US"/>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2123186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2881924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5DBDDF98-C922-483F-97E9-3E76B0201B42}"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883872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5DBDDF98-C922-483F-97E9-3E76B0201B42}"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998908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5DBDDF98-C922-483F-97E9-3E76B0201B42}"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075099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382253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Date Placeholder 4"/>
          <p:cNvSpPr>
            <a:spLocks noGrp="1"/>
          </p:cNvSpPr>
          <p:nvPr>
            <p:ph type="dt" sz="half" idx="10"/>
          </p:nvPr>
        </p:nvSpPr>
        <p:spPr/>
        <p:txBody>
          <a:bodyPr/>
          <a:lstStyle/>
          <a:p>
            <a:fld id="{5DBDDF98-C922-483F-97E9-3E76B0201B42}"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417851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5DBDDF98-C922-483F-97E9-3E76B0201B42}" type="datetimeFigureOut">
              <a:rPr lang="en-US" smtClean="0"/>
              <a:pPr/>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251536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p:cNvSpPr>
            <a:spLocks noGrp="1"/>
          </p:cNvSpPr>
          <p:nvPr>
            <p:ph type="dt" sz="half" idx="10"/>
          </p:nvPr>
        </p:nvSpPr>
        <p:spPr/>
        <p:txBody>
          <a:bodyPr/>
          <a:lstStyle/>
          <a:p>
            <a:fld id="{5DBDDF98-C922-483F-97E9-3E76B0201B42}" type="datetimeFigureOut">
              <a:rPr lang="en-US" smtClean="0"/>
              <a:pPr/>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88247513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DDF98-C922-483F-97E9-3E76B0201B42}" type="datetimeFigureOut">
              <a:rPr lang="en-US" smtClean="0"/>
              <a:pPr/>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11242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he-IL"/>
              <a:t>לחץ כדי לערוך סגנון כותרת של תבנית בסיס</a:t>
            </a:r>
            <a:endParaRPr lang="en-US"/>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DBDDF98-C922-483F-97E9-3E76B0201B42}"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477257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he-IL"/>
              <a:t>לחץ כדי לערוך סגנון כותרת של תבנית בסיס</a:t>
            </a:r>
            <a:endParaRPr lang="en-US"/>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6399212" y="5883275"/>
            <a:ext cx="914400" cy="365125"/>
          </a:xfrm>
        </p:spPr>
        <p:txBody>
          <a:bodyPr/>
          <a:lstStyle/>
          <a:p>
            <a:fld id="{5DBDDF98-C922-483F-97E9-3E76B0201B42}" type="datetimeFigureOut">
              <a:rPr lang="en-US" smtClean="0"/>
              <a:pPr/>
              <a:t>11/5/2024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048211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DBDDF98-C922-483F-97E9-3E76B0201B42}" type="datetimeFigureOut">
              <a:rPr lang="en-US" smtClean="0"/>
              <a:pPr/>
              <a:t>11/5/2024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2008025732"/>
      </p:ext>
    </p:extLst>
  </p:cSld>
  <p:clrMap bg1="dk1" tx1="lt1" bg2="dk2" tx2="lt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Lst>
  <p:txStyles>
    <p:titleStyle>
      <a:lvl1pPr algn="l" defTabSz="457200" rtl="1"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KwLMVeGbPdg?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gif"/><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media" Target="../media/media2.mp4"/><Relationship Id="rId7" Type="http://schemas.openxmlformats.org/officeDocument/2006/relationships/image" Target="../media/image4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3.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3" name="Picture 3">
            <a:extLst>
              <a:ext uri="{FF2B5EF4-FFF2-40B4-BE49-F238E27FC236}">
                <a16:creationId xmlns:a16="http://schemas.microsoft.com/office/drawing/2014/main" id="{24EC2B94-1F1B-17E5-73BD-7C503C06BDEC}"/>
              </a:ext>
            </a:extLst>
          </p:cNvPr>
          <p:cNvPicPr>
            <a:picLocks noChangeAspect="1"/>
          </p:cNvPicPr>
          <p:nvPr/>
        </p:nvPicPr>
        <p:blipFill>
          <a:blip r:embed="rId3">
            <a:alphaModFix amt="15000"/>
          </a:blip>
          <a:srcRect t="26263" b="17487"/>
          <a:stretch/>
        </p:blipFill>
        <p:spPr>
          <a:xfrm>
            <a:off x="56741" y="0"/>
            <a:ext cx="12191981" cy="6857989"/>
          </a:xfrm>
          <a:prstGeom prst="rect">
            <a:avLst/>
          </a:prstGeom>
        </p:spPr>
      </p:pic>
      <p:sp>
        <p:nvSpPr>
          <p:cNvPr id="2" name="כותרת 1">
            <a:extLst>
              <a:ext uri="{FF2B5EF4-FFF2-40B4-BE49-F238E27FC236}">
                <a16:creationId xmlns:a16="http://schemas.microsoft.com/office/drawing/2014/main" id="{3EF71774-1E01-9932-2583-791A0D1360B2}"/>
              </a:ext>
            </a:extLst>
          </p:cNvPr>
          <p:cNvSpPr>
            <a:spLocks noGrp="1"/>
          </p:cNvSpPr>
          <p:nvPr>
            <p:ph type="ctrTitle"/>
          </p:nvPr>
        </p:nvSpPr>
        <p:spPr>
          <a:xfrm>
            <a:off x="1949795" y="914401"/>
            <a:ext cx="8676222" cy="3200400"/>
          </a:xfrm>
        </p:spPr>
        <p:txBody>
          <a:bodyPr>
            <a:normAutofit/>
          </a:bodyPr>
          <a:lstStyle/>
          <a:p>
            <a:r>
              <a:rPr lang="he-IL" dirty="0" err="1"/>
              <a:t>פרוייקט</a:t>
            </a:r>
            <a:r>
              <a:rPr lang="he-IL" dirty="0"/>
              <a:t> גמר הנדסי</a:t>
            </a:r>
            <a:br>
              <a:rPr lang="he-IL" dirty="0"/>
            </a:br>
            <a:r>
              <a:rPr lang="he-IL" sz="8000" dirty="0"/>
              <a:t>כלב רובוטי</a:t>
            </a:r>
            <a:endParaRPr lang="he-IL" dirty="0"/>
          </a:p>
        </p:txBody>
      </p:sp>
      <p:sp>
        <p:nvSpPr>
          <p:cNvPr id="3" name="כותרת משנה 2">
            <a:extLst>
              <a:ext uri="{FF2B5EF4-FFF2-40B4-BE49-F238E27FC236}">
                <a16:creationId xmlns:a16="http://schemas.microsoft.com/office/drawing/2014/main" id="{B9F00CDB-7C58-FFC5-4D46-E51760DFC4AC}"/>
              </a:ext>
            </a:extLst>
          </p:cNvPr>
          <p:cNvSpPr>
            <a:spLocks noGrp="1"/>
          </p:cNvSpPr>
          <p:nvPr>
            <p:ph type="subTitle" idx="1"/>
          </p:nvPr>
        </p:nvSpPr>
        <p:spPr>
          <a:xfrm>
            <a:off x="2172431" y="4343399"/>
            <a:ext cx="8676222" cy="1905000"/>
          </a:xfrm>
        </p:spPr>
        <p:txBody>
          <a:bodyPr>
            <a:normAutofit/>
          </a:bodyPr>
          <a:lstStyle/>
          <a:p>
            <a:r>
              <a:rPr lang="he-IL" sz="2400" dirty="0">
                <a:latin typeface="Calibri" panose="020F0502020204030204" pitchFamily="34" charset="0"/>
                <a:cs typeface="Calibri" panose="020F0502020204030204" pitchFamily="34" charset="0"/>
              </a:rPr>
              <a:t>נתאי ברוכיס ויניב </a:t>
            </a:r>
            <a:r>
              <a:rPr lang="he-IL" sz="2400" dirty="0" err="1">
                <a:latin typeface="Calibri" panose="020F0502020204030204" pitchFamily="34" charset="0"/>
                <a:cs typeface="Calibri" panose="020F0502020204030204" pitchFamily="34" charset="0"/>
              </a:rPr>
              <a:t>אברמוב</a:t>
            </a:r>
            <a:endParaRPr lang="he-IL" sz="2400" dirty="0">
              <a:latin typeface="Calibri" panose="020F0502020204030204" pitchFamily="34" charset="0"/>
              <a:cs typeface="Calibri" panose="020F0502020204030204" pitchFamily="34" charset="0"/>
            </a:endParaRPr>
          </a:p>
          <a:p>
            <a:r>
              <a:rPr lang="he-IL" sz="2400" dirty="0">
                <a:latin typeface="Calibri" panose="020F0502020204030204" pitchFamily="34" charset="0"/>
                <a:cs typeface="Calibri" panose="020F0502020204030204" pitchFamily="34" charset="0"/>
              </a:rPr>
              <a:t>מנחה: רומן </a:t>
            </a:r>
            <a:r>
              <a:rPr lang="he-IL" sz="2400" dirty="0" err="1">
                <a:latin typeface="Calibri" panose="020F0502020204030204" pitchFamily="34" charset="0"/>
                <a:cs typeface="Calibri" panose="020F0502020204030204" pitchFamily="34" charset="0"/>
              </a:rPr>
              <a:t>שמסוטדינוב</a:t>
            </a:r>
            <a:endParaRPr lang="he-IL" sz="2400" dirty="0">
              <a:latin typeface="Calibri" panose="020F0502020204030204" pitchFamily="34" charset="0"/>
              <a:cs typeface="Calibri" panose="020F0502020204030204" pitchFamily="34" charset="0"/>
            </a:endParaRPr>
          </a:p>
          <a:p>
            <a:r>
              <a:rPr lang="he-IL" sz="2000" kern="0" dirty="0">
                <a:effectLst/>
                <a:latin typeface="Calibri" panose="020F0502020204030204" pitchFamily="34" charset="0"/>
                <a:ea typeface="Aptos" panose="020B0004020202020204" pitchFamily="34" charset="0"/>
                <a:cs typeface="Calibri" panose="020F0502020204030204" pitchFamily="34" charset="0"/>
              </a:rPr>
              <a:t>034380</a:t>
            </a:r>
            <a:r>
              <a:rPr lang="en-US" sz="2000" kern="0" dirty="0">
                <a:effectLst/>
                <a:latin typeface="Calibri" panose="020F0502020204030204" pitchFamily="34" charset="0"/>
                <a:ea typeface="Aptos" panose="020B0004020202020204" pitchFamily="34" charset="0"/>
                <a:cs typeface="Calibri" panose="020F0502020204030204" pitchFamily="34" charset="0"/>
              </a:rPr>
              <a:t>, </a:t>
            </a:r>
            <a:r>
              <a:rPr lang="he-IL" sz="2000" kern="0" dirty="0">
                <a:effectLst/>
                <a:latin typeface="Calibri" panose="020F0502020204030204" pitchFamily="34" charset="0"/>
                <a:ea typeface="Aptos" panose="020B0004020202020204" pitchFamily="34" charset="0"/>
                <a:cs typeface="Calibri" panose="020F0502020204030204" pitchFamily="34" charset="0"/>
              </a:rPr>
              <a:t>034379 </a:t>
            </a:r>
          </a:p>
          <a:p>
            <a:r>
              <a:rPr lang="he-IL" sz="2000" kern="0" dirty="0">
                <a:effectLst/>
                <a:latin typeface="Calibri" panose="020F0502020204030204" pitchFamily="34" charset="0"/>
                <a:cs typeface="Calibri" panose="020F0502020204030204" pitchFamily="34" charset="0"/>
              </a:rPr>
              <a:t>2024 תשפ"ד</a:t>
            </a:r>
          </a:p>
        </p:txBody>
      </p:sp>
      <p:pic>
        <p:nvPicPr>
          <p:cNvPr id="4" name="תמונה 3">
            <a:extLst>
              <a:ext uri="{FF2B5EF4-FFF2-40B4-BE49-F238E27FC236}">
                <a16:creationId xmlns:a16="http://schemas.microsoft.com/office/drawing/2014/main" id="{E0B2BC27-F60F-7C19-3D0F-F28BC68C62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6483" y="417000"/>
            <a:ext cx="2256473" cy="2156837"/>
          </a:xfrm>
          <a:prstGeom prst="rect">
            <a:avLst/>
          </a:prstGeom>
          <a:noFill/>
        </p:spPr>
      </p:pic>
      <p:pic>
        <p:nvPicPr>
          <p:cNvPr id="5" name="תמונה 4">
            <a:extLst>
              <a:ext uri="{FF2B5EF4-FFF2-40B4-BE49-F238E27FC236}">
                <a16:creationId xmlns:a16="http://schemas.microsoft.com/office/drawing/2014/main" id="{981B492E-6BF4-1372-58F8-0C7980F8EE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86764" y="482050"/>
            <a:ext cx="1151214" cy="1851810"/>
          </a:xfrm>
          <a:prstGeom prst="rect">
            <a:avLst/>
          </a:prstGeom>
          <a:noFill/>
        </p:spPr>
      </p:pic>
    </p:spTree>
    <p:extLst>
      <p:ext uri="{BB962C8B-B14F-4D97-AF65-F5344CB8AC3E}">
        <p14:creationId xmlns:p14="http://schemas.microsoft.com/office/powerpoint/2010/main" val="413748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7182473" y="602264"/>
            <a:ext cx="41184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תכן מכאני- אנליזת חוזק</a:t>
            </a: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2ADA8D6C-DE6D-40D2-88C0-01B1DE5B756F}"/>
                  </a:ext>
                </a:extLst>
              </p:cNvPr>
              <p:cNvSpPr>
                <a:spLocks noGrp="1"/>
              </p:cNvSpPr>
              <p:nvPr>
                <p:ph idx="1"/>
              </p:nvPr>
            </p:nvSpPr>
            <p:spPr>
              <a:xfrm>
                <a:off x="6456103" y="1531721"/>
                <a:ext cx="5273653" cy="4881084"/>
              </a:xfrm>
            </p:spPr>
            <p:txBody>
              <a:bodyPr>
                <a:normAutofit fontScale="92500" lnSpcReduction="10000"/>
              </a:bodyPr>
              <a:lstStyle/>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בחרנו לבצע סימולציה על חלק הרגל התחתון מפני שהוא התמיר ביותר ולכן החלש ביותר</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בחרנו לעשות זאת במצב 'ארצה', בו הרגל כמעט מקבילה לקרקע ולכן פועל עליה המומנט הגדול ביותר</a:t>
                </a:r>
                <a:endParaRPr lang="en-US" sz="1800" dirty="0">
                  <a:latin typeface="Calibri" panose="020F0502020204030204" pitchFamily="34" charset="0"/>
                  <a:cs typeface="Calibri" panose="020F0502020204030204" pitchFamily="34" charset="0"/>
                </a:endParaRP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הזנו את תכונות החומר של </a:t>
                </a:r>
                <a:r>
                  <a:rPr lang="en-US" sz="1800" dirty="0">
                    <a:latin typeface="Calibri" panose="020F0502020204030204" pitchFamily="34" charset="0"/>
                    <a:cs typeface="Calibri" panose="020F0502020204030204" pitchFamily="34" charset="0"/>
                  </a:rPr>
                  <a:t>PLA</a:t>
                </a:r>
                <a:r>
                  <a:rPr lang="he-IL" sz="1800" dirty="0">
                    <a:latin typeface="Calibri" panose="020F0502020204030204" pitchFamily="34" charset="0"/>
                    <a:cs typeface="Calibri" panose="020F0502020204030204" pitchFamily="34" charset="0"/>
                  </a:rPr>
                  <a:t> כפי שמצאנו באינטרנט לאחר הצלבה של כמה מקורות</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לצורך קביעת תנאי השפה הגדרנו מישור המדמה את הרצפה וחתכנו פיסה זעירה בנקודה בה הרגל משיקה לרצפה, כך שנוכל להחיל עליה את תנאי השפה. כדי להחמיר בחרנו ת"ש של ריתום. עקב כך נוצרו נקודות </a:t>
                </a:r>
                <a:r>
                  <a:rPr lang="he-IL" sz="1800" dirty="0" err="1">
                    <a:latin typeface="Calibri" panose="020F0502020204030204" pitchFamily="34" charset="0"/>
                    <a:cs typeface="Calibri" panose="020F0502020204030204" pitchFamily="34" charset="0"/>
                  </a:rPr>
                  <a:t>סיגולריות</a:t>
                </a:r>
                <a:r>
                  <a:rPr lang="he-IL" sz="1800" dirty="0">
                    <a:latin typeface="Calibri" panose="020F0502020204030204" pitchFamily="34" charset="0"/>
                    <a:cs typeface="Calibri" panose="020F0502020204030204" pitchFamily="34" charset="0"/>
                  </a:rPr>
                  <a:t> מהן נוכל להתעלם</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הכוח פועל בכיוון מישור הרצפה, גודלו </a:t>
                </a:r>
                <a:r>
                  <a:rPr lang="en-US" sz="1800" dirty="0">
                    <a:latin typeface="Calibri" panose="020F0502020204030204" pitchFamily="34" charset="0"/>
                    <a:cs typeface="Calibri" panose="020F0502020204030204" pitchFamily="34" charset="0"/>
                  </a:rPr>
                  <a:t>5[</a:t>
                </a:r>
                <a:r>
                  <a:rPr lang="en-US" sz="1800" dirty="0" err="1">
                    <a:latin typeface="Calibri" panose="020F0502020204030204" pitchFamily="34" charset="0"/>
                    <a:cs typeface="Calibri" panose="020F0502020204030204" pitchFamily="34" charset="0"/>
                  </a:rPr>
                  <a:t>kgf</a:t>
                </a:r>
                <a:r>
                  <a:rPr lang="en-US" sz="1800" dirty="0">
                    <a:latin typeface="Calibri" panose="020F0502020204030204" pitchFamily="34" charset="0"/>
                    <a:cs typeface="Calibri" panose="020F0502020204030204" pitchFamily="34" charset="0"/>
                  </a:rPr>
                  <a:t>]</a:t>
                </a:r>
                <a:r>
                  <a:rPr lang="he-IL" sz="1800" dirty="0">
                    <a:latin typeface="Calibri" panose="020F0502020204030204" pitchFamily="34" charset="0"/>
                    <a:cs typeface="Calibri" panose="020F0502020204030204" pitchFamily="34" charset="0"/>
                  </a:rPr>
                  <a:t> כדי להחמיר</a:t>
                </a:r>
                <a:br>
                  <a:rPr lang="en-US" sz="1800" dirty="0">
                    <a:latin typeface="Calibri" panose="020F0502020204030204" pitchFamily="34" charset="0"/>
                    <a:cs typeface="Calibri" panose="020F0502020204030204" pitchFamily="34" charset="0"/>
                  </a:rPr>
                </a:br>
                <a:r>
                  <a:rPr lang="he-IL" sz="1800" dirty="0">
                    <a:latin typeface="Calibri" panose="020F0502020204030204" pitchFamily="34" charset="0"/>
                    <a:cs typeface="Calibri" panose="020F0502020204030204" pitchFamily="34" charset="0"/>
                  </a:rPr>
                  <a:t>(מסת הרובוט 2.4 ק"ג)</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גודל הרישות </a:t>
                </a:r>
                <a14:m>
                  <m:oMath xmlns:m="http://schemas.openxmlformats.org/officeDocument/2006/math">
                    <m:r>
                      <a:rPr lang="en-US" sz="1800" b="0" i="1" smtClean="0">
                        <a:latin typeface="Cambria Math" panose="02040503050406030204" pitchFamily="18" charset="0"/>
                      </a:rPr>
                      <m:t>0</m:t>
                    </m:r>
                    <m:r>
                      <a:rPr lang="en-US" sz="1800" b="0" i="1" smtClean="0">
                        <a:latin typeface="Cambria Math" panose="02040503050406030204" pitchFamily="18" charset="0"/>
                      </a:rPr>
                      <m:t>.</m:t>
                    </m:r>
                    <m:r>
                      <a:rPr lang="en-US" sz="1800" b="0" i="1" smtClean="0">
                        <a:latin typeface="Cambria Math" panose="02040503050406030204" pitchFamily="18" charset="0"/>
                      </a:rPr>
                      <m:t>5</m:t>
                    </m:r>
                    <m:r>
                      <a:rPr lang="en-US" sz="1800" b="0" i="1" smtClean="0">
                        <a:latin typeface="Cambria Math" panose="02040503050406030204" pitchFamily="18" charset="0"/>
                      </a:rPr>
                      <m:t>−</m:t>
                    </m:r>
                    <m:r>
                      <a:rPr lang="en-US" sz="1800" b="0" i="1" smtClean="0">
                        <a:latin typeface="Cambria Math" panose="02040503050406030204" pitchFamily="18" charset="0"/>
                      </a:rPr>
                      <m:t>1</m:t>
                    </m:r>
                    <m:r>
                      <a:rPr lang="en-US" sz="1800" b="0" i="1" smtClean="0">
                        <a:latin typeface="Cambria Math" panose="02040503050406030204" pitchFamily="18" charset="0"/>
                      </a:rPr>
                      <m:t>[</m:t>
                    </m:r>
                    <m:r>
                      <a:rPr lang="en-US" sz="1800" b="0" i="1" smtClean="0">
                        <a:latin typeface="Cambria Math" panose="02040503050406030204" pitchFamily="18" charset="0"/>
                      </a:rPr>
                      <m:t>𝑚𝑚</m:t>
                    </m:r>
                    <m:r>
                      <a:rPr lang="en-US" sz="1800" b="0" i="1" smtClean="0">
                        <a:latin typeface="Cambria Math" panose="02040503050406030204" pitchFamily="18" charset="0"/>
                      </a:rPr>
                      <m:t>]</m:t>
                    </m:r>
                  </m:oMath>
                </a14:m>
                <a:endParaRPr lang="he-IL" sz="1800" dirty="0">
                  <a:latin typeface="Calibri" panose="020F0502020204030204" pitchFamily="34" charset="0"/>
                  <a:cs typeface="Calibri" panose="020F0502020204030204" pitchFamily="34" charset="0"/>
                </a:endParaRP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דגמנו את נקודת ריכוז המאמצים בה התקבל המאמץ המירבי</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מתקבל מקדם ביטחון של- </a:t>
                </a:r>
                <a14:m>
                  <m:oMath xmlns:m="http://schemas.openxmlformats.org/officeDocument/2006/math">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i="1">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03</m:t>
                            </m:r>
                            <m:r>
                              <a:rPr lang="en-US" sz="1800" i="1">
                                <a:latin typeface="Cambria Math" panose="02040503050406030204" pitchFamily="18" charset="0"/>
                              </a:rPr>
                              <m:t>⋅</m:t>
                            </m:r>
                            <m:r>
                              <a:rPr lang="en-US" sz="1800" b="0" i="1" smtClean="0">
                                <a:latin typeface="Cambria Math" panose="02040503050406030204" pitchFamily="18" charset="0"/>
                              </a:rPr>
                              <m:t>10</m:t>
                            </m:r>
                          </m:e>
                          <m:sup>
                            <m:r>
                              <a:rPr lang="en-US" sz="1800" b="0" i="1" smtClean="0">
                                <a:latin typeface="Cambria Math" panose="02040503050406030204" pitchFamily="18" charset="0"/>
                              </a:rPr>
                              <m:t>8</m:t>
                            </m:r>
                          </m:sup>
                        </m:sSup>
                      </m:num>
                      <m:den>
                        <m:r>
                          <a:rPr lang="en-US" sz="1800" b="0" i="1" smtClean="0">
                            <a:latin typeface="Cambria Math" panose="02040503050406030204" pitchFamily="18" charset="0"/>
                          </a:rPr>
                          <m:t>1</m:t>
                        </m:r>
                        <m:r>
                          <a:rPr lang="en-US" sz="1800" b="0" i="1" smtClean="0">
                            <a:latin typeface="Cambria Math" panose="02040503050406030204" pitchFamily="18" charset="0"/>
                          </a:rPr>
                          <m:t>.</m:t>
                        </m:r>
                        <m:r>
                          <a:rPr lang="en-US" sz="1800" b="0" i="1" smtClean="0">
                            <a:latin typeface="Cambria Math" panose="02040503050406030204" pitchFamily="18" charset="0"/>
                          </a:rPr>
                          <m:t>865</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7</m:t>
                            </m:r>
                          </m:sup>
                        </m:sSup>
                      </m:den>
                    </m:f>
                    <m:r>
                      <a:rPr lang="en-US" sz="1800" b="0" i="1" smtClean="0">
                        <a:latin typeface="Cambria Math" panose="02040503050406030204" pitchFamily="18" charset="0"/>
                      </a:rPr>
                      <m:t>=</m:t>
                    </m:r>
                    <m:r>
                      <a:rPr lang="en-US" sz="1800" b="0" i="1" smtClean="0">
                        <a:latin typeface="Cambria Math" panose="02040503050406030204" pitchFamily="18" charset="0"/>
                      </a:rPr>
                      <m:t>5</m:t>
                    </m:r>
                    <m:r>
                      <a:rPr lang="en-US" sz="1800" b="0" i="1" smtClean="0">
                        <a:latin typeface="Cambria Math" panose="02040503050406030204" pitchFamily="18" charset="0"/>
                      </a:rPr>
                      <m:t>.</m:t>
                    </m:r>
                    <m:r>
                      <a:rPr lang="en-US" sz="1800" b="0" i="1" smtClean="0">
                        <a:latin typeface="Cambria Math" panose="02040503050406030204" pitchFamily="18" charset="0"/>
                      </a:rPr>
                      <m:t>52</m:t>
                    </m:r>
                  </m:oMath>
                </a14:m>
                <a:endParaRPr lang="he-IL" sz="1800"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he-IL" sz="1800"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he-IL" sz="1800" dirty="0">
                  <a:latin typeface="Calibri" panose="020F0502020204030204" pitchFamily="34" charset="0"/>
                  <a:cs typeface="Calibri" panose="020F0502020204030204" pitchFamily="34" charset="0"/>
                </a:endParaRPr>
              </a:p>
            </p:txBody>
          </p:sp>
        </mc:Choice>
        <mc:Fallback xmlns="">
          <p:sp>
            <p:nvSpPr>
              <p:cNvPr id="3" name="מציין מיקום תוכן 2">
                <a:extLst>
                  <a:ext uri="{FF2B5EF4-FFF2-40B4-BE49-F238E27FC236}">
                    <a16:creationId xmlns:a16="http://schemas.microsoft.com/office/drawing/2014/main" id="{2ADA8D6C-DE6D-40D2-88C0-01B1DE5B756F}"/>
                  </a:ext>
                </a:extLst>
              </p:cNvPr>
              <p:cNvSpPr>
                <a:spLocks noGrp="1" noRot="1" noChangeAspect="1" noMove="1" noResize="1" noEditPoints="1" noAdjustHandles="1" noChangeArrowheads="1" noChangeShapeType="1" noTextEdit="1"/>
              </p:cNvSpPr>
              <p:nvPr>
                <p:ph idx="1"/>
              </p:nvPr>
            </p:nvSpPr>
            <p:spPr>
              <a:xfrm>
                <a:off x="6456103" y="1531721"/>
                <a:ext cx="5273653" cy="4881084"/>
              </a:xfrm>
              <a:blipFill>
                <a:blip r:embed="rId2"/>
                <a:stretch>
                  <a:fillRect l="-2428" t="-6742" r="-1272" b="-7241"/>
                </a:stretch>
              </a:blipFill>
            </p:spPr>
            <p:txBody>
              <a:bodyPr/>
              <a:lstStyle/>
              <a:p>
                <a:r>
                  <a:rPr lang="he-IL">
                    <a:noFill/>
                  </a:rPr>
                  <a:t> </a:t>
                </a:r>
              </a:p>
            </p:txBody>
          </p:sp>
        </mc:Fallback>
      </mc:AlternateContent>
      <p:pic>
        <p:nvPicPr>
          <p:cNvPr id="4" name="תמונה 3">
            <a:extLst>
              <a:ext uri="{FF2B5EF4-FFF2-40B4-BE49-F238E27FC236}">
                <a16:creationId xmlns:a16="http://schemas.microsoft.com/office/drawing/2014/main" id="{D74BB62E-B732-4ED9-E42D-F264BA45FFBC}"/>
              </a:ext>
            </a:extLst>
          </p:cNvPr>
          <p:cNvPicPr>
            <a:picLocks noChangeAspect="1"/>
          </p:cNvPicPr>
          <p:nvPr/>
        </p:nvPicPr>
        <p:blipFill>
          <a:blip r:embed="rId3"/>
          <a:stretch>
            <a:fillRect/>
          </a:stretch>
        </p:blipFill>
        <p:spPr>
          <a:xfrm>
            <a:off x="4235705" y="416625"/>
            <a:ext cx="1547645" cy="1540827"/>
          </a:xfrm>
          <a:prstGeom prst="rect">
            <a:avLst/>
          </a:prstGeom>
          <a:ln w="12700">
            <a:solidFill>
              <a:srgbClr val="00B0F0"/>
            </a:solidFill>
          </a:ln>
        </p:spPr>
      </p:pic>
      <p:pic>
        <p:nvPicPr>
          <p:cNvPr id="6" name="תמונה 5">
            <a:extLst>
              <a:ext uri="{FF2B5EF4-FFF2-40B4-BE49-F238E27FC236}">
                <a16:creationId xmlns:a16="http://schemas.microsoft.com/office/drawing/2014/main" id="{EACE9476-1A1D-5F26-A5E0-20F484848C25}"/>
              </a:ext>
            </a:extLst>
          </p:cNvPr>
          <p:cNvPicPr>
            <a:picLocks noChangeAspect="1"/>
          </p:cNvPicPr>
          <p:nvPr/>
        </p:nvPicPr>
        <p:blipFill>
          <a:blip r:embed="rId4"/>
          <a:stretch>
            <a:fillRect/>
          </a:stretch>
        </p:blipFill>
        <p:spPr>
          <a:xfrm>
            <a:off x="1233623" y="2187691"/>
            <a:ext cx="4530417" cy="2823402"/>
          </a:xfrm>
          <a:prstGeom prst="rect">
            <a:avLst/>
          </a:prstGeom>
        </p:spPr>
      </p:pic>
      <p:pic>
        <p:nvPicPr>
          <p:cNvPr id="7" name="תמונה 6">
            <a:extLst>
              <a:ext uri="{FF2B5EF4-FFF2-40B4-BE49-F238E27FC236}">
                <a16:creationId xmlns:a16="http://schemas.microsoft.com/office/drawing/2014/main" id="{EA755FAE-8A62-7264-96C9-4E0B2C7BDC19}"/>
              </a:ext>
            </a:extLst>
          </p:cNvPr>
          <p:cNvPicPr>
            <a:picLocks noChangeAspect="1"/>
          </p:cNvPicPr>
          <p:nvPr/>
        </p:nvPicPr>
        <p:blipFill>
          <a:blip r:embed="rId5"/>
          <a:stretch>
            <a:fillRect/>
          </a:stretch>
        </p:blipFill>
        <p:spPr>
          <a:xfrm>
            <a:off x="2192269" y="5348321"/>
            <a:ext cx="1791255" cy="1064484"/>
          </a:xfrm>
          <a:prstGeom prst="rect">
            <a:avLst/>
          </a:prstGeom>
          <a:ln w="19050">
            <a:solidFill>
              <a:schemeClr val="accent6"/>
            </a:solidFill>
          </a:ln>
        </p:spPr>
      </p:pic>
      <p:sp>
        <p:nvSpPr>
          <p:cNvPr id="8" name="מלבן 7">
            <a:extLst>
              <a:ext uri="{FF2B5EF4-FFF2-40B4-BE49-F238E27FC236}">
                <a16:creationId xmlns:a16="http://schemas.microsoft.com/office/drawing/2014/main" id="{90A4F18C-0196-8BF1-E886-A98C629EDF93}"/>
              </a:ext>
            </a:extLst>
          </p:cNvPr>
          <p:cNvSpPr/>
          <p:nvPr/>
        </p:nvSpPr>
        <p:spPr>
          <a:xfrm>
            <a:off x="3666653" y="3277354"/>
            <a:ext cx="253497" cy="271604"/>
          </a:xfrm>
          <a:prstGeom prst="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0" name="מחבר ישר 9">
            <a:extLst>
              <a:ext uri="{FF2B5EF4-FFF2-40B4-BE49-F238E27FC236}">
                <a16:creationId xmlns:a16="http://schemas.microsoft.com/office/drawing/2014/main" id="{58B9871E-0EBA-DB3A-3018-E4EE00C72C6E}"/>
              </a:ext>
            </a:extLst>
          </p:cNvPr>
          <p:cNvCxnSpPr>
            <a:cxnSpLocks/>
          </p:cNvCxnSpPr>
          <p:nvPr/>
        </p:nvCxnSpPr>
        <p:spPr>
          <a:xfrm flipV="1">
            <a:off x="3920150" y="1957452"/>
            <a:ext cx="1863200" cy="159150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מחבר ישר 10">
            <a:extLst>
              <a:ext uri="{FF2B5EF4-FFF2-40B4-BE49-F238E27FC236}">
                <a16:creationId xmlns:a16="http://schemas.microsoft.com/office/drawing/2014/main" id="{CFA2F2A8-18C2-519E-7A1E-8DDD0CB08A6F}"/>
              </a:ext>
            </a:extLst>
          </p:cNvPr>
          <p:cNvCxnSpPr>
            <a:cxnSpLocks/>
          </p:cNvCxnSpPr>
          <p:nvPr/>
        </p:nvCxnSpPr>
        <p:spPr>
          <a:xfrm flipV="1">
            <a:off x="3666653" y="445195"/>
            <a:ext cx="549742" cy="283215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מחבר ישר 14">
            <a:extLst>
              <a:ext uri="{FF2B5EF4-FFF2-40B4-BE49-F238E27FC236}">
                <a16:creationId xmlns:a16="http://schemas.microsoft.com/office/drawing/2014/main" id="{525A7B1E-EA51-7724-F90B-EA5CC9EC43FE}"/>
              </a:ext>
            </a:extLst>
          </p:cNvPr>
          <p:cNvCxnSpPr>
            <a:cxnSpLocks/>
            <a:stCxn id="8" idx="0"/>
          </p:cNvCxnSpPr>
          <p:nvPr/>
        </p:nvCxnSpPr>
        <p:spPr>
          <a:xfrm flipV="1">
            <a:off x="3793402" y="1957452"/>
            <a:ext cx="422993" cy="131990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7" name="מלבן 16">
            <a:extLst>
              <a:ext uri="{FF2B5EF4-FFF2-40B4-BE49-F238E27FC236}">
                <a16:creationId xmlns:a16="http://schemas.microsoft.com/office/drawing/2014/main" id="{5827933B-8CCB-D3DD-C9C5-ADE5CBCC71FB}"/>
              </a:ext>
            </a:extLst>
          </p:cNvPr>
          <p:cNvSpPr/>
          <p:nvPr/>
        </p:nvSpPr>
        <p:spPr>
          <a:xfrm>
            <a:off x="1356511" y="4362260"/>
            <a:ext cx="517556" cy="345541"/>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8" name="מחבר ישר 17">
            <a:extLst>
              <a:ext uri="{FF2B5EF4-FFF2-40B4-BE49-F238E27FC236}">
                <a16:creationId xmlns:a16="http://schemas.microsoft.com/office/drawing/2014/main" id="{EA684937-3E24-1A61-5D06-79517DB97818}"/>
              </a:ext>
            </a:extLst>
          </p:cNvPr>
          <p:cNvCxnSpPr>
            <a:cxnSpLocks/>
          </p:cNvCxnSpPr>
          <p:nvPr/>
        </p:nvCxnSpPr>
        <p:spPr>
          <a:xfrm flipH="1" flipV="1">
            <a:off x="1356511" y="4707801"/>
            <a:ext cx="812419" cy="171285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62C85FF7-434D-81A2-7D0C-335BFC97FE30}"/>
              </a:ext>
            </a:extLst>
          </p:cNvPr>
          <p:cNvCxnSpPr>
            <a:cxnSpLocks/>
          </p:cNvCxnSpPr>
          <p:nvPr/>
        </p:nvCxnSpPr>
        <p:spPr>
          <a:xfrm flipH="1" flipV="1">
            <a:off x="1874067" y="4362260"/>
            <a:ext cx="2109457" cy="9883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E726E1E1-9867-6DAE-8C17-30FE576F0A39}"/>
              </a:ext>
            </a:extLst>
          </p:cNvPr>
          <p:cNvCxnSpPr>
            <a:cxnSpLocks/>
            <a:endCxn id="17" idx="2"/>
          </p:cNvCxnSpPr>
          <p:nvPr/>
        </p:nvCxnSpPr>
        <p:spPr>
          <a:xfrm flipH="1" flipV="1">
            <a:off x="1615289" y="4707801"/>
            <a:ext cx="585035" cy="64883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98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6802228" y="602263"/>
            <a:ext cx="44406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תכן מכאני- אנליזת קריסה</a:t>
            </a: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2ADA8D6C-DE6D-40D2-88C0-01B1DE5B756F}"/>
                  </a:ext>
                </a:extLst>
              </p:cNvPr>
              <p:cNvSpPr>
                <a:spLocks noGrp="1"/>
              </p:cNvSpPr>
              <p:nvPr>
                <p:ph idx="1"/>
              </p:nvPr>
            </p:nvSpPr>
            <p:spPr>
              <a:xfrm>
                <a:off x="6456103" y="1531721"/>
                <a:ext cx="5273653" cy="4881084"/>
              </a:xfrm>
            </p:spPr>
            <p:txBody>
              <a:bodyPr>
                <a:normAutofit fontScale="92500" lnSpcReduction="10000"/>
              </a:bodyPr>
              <a:lstStyle/>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בחרנו לבצע סימולציה על חלק הרגל התחתון מפני שהוא התמיר ביותר המועד ביותר לקריסה</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בחרנו לעשות זאת במצב עמידה מלא בו קיימת הסכנה הגדולה ביותר לקריסה</a:t>
                </a:r>
                <a:endParaRPr lang="en-US" sz="1800" dirty="0">
                  <a:latin typeface="Calibri" panose="020F0502020204030204" pitchFamily="34" charset="0"/>
                  <a:cs typeface="Calibri" panose="020F0502020204030204" pitchFamily="34" charset="0"/>
                </a:endParaRP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הזנו את תכונות החומר של </a:t>
                </a:r>
                <a:r>
                  <a:rPr lang="en-US" sz="1800" dirty="0">
                    <a:latin typeface="Calibri" panose="020F0502020204030204" pitchFamily="34" charset="0"/>
                    <a:cs typeface="Calibri" panose="020F0502020204030204" pitchFamily="34" charset="0"/>
                  </a:rPr>
                  <a:t>PLA</a:t>
                </a:r>
                <a:r>
                  <a:rPr lang="he-IL" sz="1800" dirty="0">
                    <a:latin typeface="Calibri" panose="020F0502020204030204" pitchFamily="34" charset="0"/>
                    <a:cs typeface="Calibri" panose="020F0502020204030204" pitchFamily="34" charset="0"/>
                  </a:rPr>
                  <a:t> כפי שמצאנו באינטרנט לאחר הצלבה של כמה מקורות</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לצורך קביעת תנאי השפה הגדרנו מישור המדמה את הרצפה וחתכנו פיסה זעירה בנקודה בה הרגל משיקה לרצפה, כך שנוכל להחיל עליה את תנאי השפה. כדי להחמיר בחרנו ת"ש של ריתום. עקב כך נוצרו נקודות </a:t>
                </a:r>
                <a:r>
                  <a:rPr lang="he-IL" sz="1800" dirty="0" err="1">
                    <a:latin typeface="Calibri" panose="020F0502020204030204" pitchFamily="34" charset="0"/>
                    <a:cs typeface="Calibri" panose="020F0502020204030204" pitchFamily="34" charset="0"/>
                  </a:rPr>
                  <a:t>סיגולריות</a:t>
                </a:r>
                <a:r>
                  <a:rPr lang="he-IL" sz="1800" dirty="0">
                    <a:latin typeface="Calibri" panose="020F0502020204030204" pitchFamily="34" charset="0"/>
                    <a:cs typeface="Calibri" panose="020F0502020204030204" pitchFamily="34" charset="0"/>
                  </a:rPr>
                  <a:t> מהן נוכל להתעלם</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הכוח פועל בכיוון מישור הרצפה, גודלו </a:t>
                </a:r>
                <a:r>
                  <a:rPr lang="en-US" sz="1800" dirty="0">
                    <a:latin typeface="Calibri" panose="020F0502020204030204" pitchFamily="34" charset="0"/>
                    <a:cs typeface="Calibri" panose="020F0502020204030204" pitchFamily="34" charset="0"/>
                  </a:rPr>
                  <a:t>5[</a:t>
                </a:r>
                <a:r>
                  <a:rPr lang="en-US" sz="1800" dirty="0" err="1">
                    <a:latin typeface="Calibri" panose="020F0502020204030204" pitchFamily="34" charset="0"/>
                    <a:cs typeface="Calibri" panose="020F0502020204030204" pitchFamily="34" charset="0"/>
                  </a:rPr>
                  <a:t>kgf</a:t>
                </a:r>
                <a:r>
                  <a:rPr lang="en-US" sz="1800" dirty="0">
                    <a:latin typeface="Calibri" panose="020F0502020204030204" pitchFamily="34" charset="0"/>
                    <a:cs typeface="Calibri" panose="020F0502020204030204" pitchFamily="34" charset="0"/>
                  </a:rPr>
                  <a:t>]</a:t>
                </a:r>
                <a:r>
                  <a:rPr lang="he-IL" sz="1800" dirty="0">
                    <a:latin typeface="Calibri" panose="020F0502020204030204" pitchFamily="34" charset="0"/>
                    <a:cs typeface="Calibri" panose="020F0502020204030204" pitchFamily="34" charset="0"/>
                  </a:rPr>
                  <a:t> כדי להחמיר (מסת הרובוט 2.4 ק"ג)</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גודל הרישות </a:t>
                </a:r>
                <a14:m>
                  <m:oMath xmlns:m="http://schemas.openxmlformats.org/officeDocument/2006/math">
                    <m:r>
                      <a:rPr lang="en-US" sz="1800" b="0" i="1" smtClean="0">
                        <a:latin typeface="Cambria Math" panose="02040503050406030204" pitchFamily="18" charset="0"/>
                      </a:rPr>
                      <m:t>0</m:t>
                    </m:r>
                    <m:r>
                      <a:rPr lang="en-US" sz="1800" b="0" i="1" smtClean="0">
                        <a:latin typeface="Cambria Math" panose="02040503050406030204" pitchFamily="18" charset="0"/>
                      </a:rPr>
                      <m:t>.</m:t>
                    </m:r>
                    <m:r>
                      <a:rPr lang="en-US" sz="1800" b="0" i="1" smtClean="0">
                        <a:latin typeface="Cambria Math" panose="02040503050406030204" pitchFamily="18" charset="0"/>
                      </a:rPr>
                      <m:t>5</m:t>
                    </m:r>
                    <m:r>
                      <a:rPr lang="en-US" sz="1800" b="0" i="1" smtClean="0">
                        <a:latin typeface="Cambria Math" panose="02040503050406030204" pitchFamily="18" charset="0"/>
                      </a:rPr>
                      <m:t>−</m:t>
                    </m:r>
                    <m:r>
                      <a:rPr lang="en-US" sz="1800" b="0" i="1" smtClean="0">
                        <a:latin typeface="Cambria Math" panose="02040503050406030204" pitchFamily="18" charset="0"/>
                      </a:rPr>
                      <m:t>1</m:t>
                    </m:r>
                    <m:r>
                      <a:rPr lang="en-US" sz="1800" b="0" i="1" smtClean="0">
                        <a:latin typeface="Cambria Math" panose="02040503050406030204" pitchFamily="18" charset="0"/>
                      </a:rPr>
                      <m:t>[</m:t>
                    </m:r>
                    <m:r>
                      <a:rPr lang="en-US" sz="1800" b="0" i="1" smtClean="0">
                        <a:latin typeface="Cambria Math" panose="02040503050406030204" pitchFamily="18" charset="0"/>
                      </a:rPr>
                      <m:t>𝑚𝑚</m:t>
                    </m:r>
                    <m:r>
                      <a:rPr lang="en-US" sz="1800" b="0" i="1" smtClean="0">
                        <a:latin typeface="Cambria Math" panose="02040503050406030204" pitchFamily="18" charset="0"/>
                      </a:rPr>
                      <m:t>]</m:t>
                    </m:r>
                  </m:oMath>
                </a14:m>
                <a:endParaRPr lang="he-IL" sz="1800" dirty="0">
                  <a:latin typeface="Calibri" panose="020F0502020204030204" pitchFamily="34" charset="0"/>
                  <a:cs typeface="Calibri" panose="020F0502020204030204" pitchFamily="34" charset="0"/>
                </a:endParaRP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מתקבל מקדם ביטחון לקריסה של 71.745, יש לזכור שאמנם מקדם זה גדול מאוד אך הוא מייצג מספר מקסימלי. כלומר אנו צופים שקריסה תתרחש לפני</a:t>
                </a:r>
              </a:p>
              <a:p>
                <a:pPr>
                  <a:buFont typeface="Arial" panose="020B0604020202020204" pitchFamily="34" charset="0"/>
                  <a:buChar char="•"/>
                </a:pPr>
                <a:endParaRPr lang="he-IL" sz="1800"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he-IL" sz="1800" dirty="0">
                  <a:latin typeface="Calibri" panose="020F0502020204030204" pitchFamily="34" charset="0"/>
                  <a:cs typeface="Calibri" panose="020F0502020204030204" pitchFamily="34" charset="0"/>
                </a:endParaRPr>
              </a:p>
            </p:txBody>
          </p:sp>
        </mc:Choice>
        <mc:Fallback xmlns="">
          <p:sp>
            <p:nvSpPr>
              <p:cNvPr id="3" name="מציין מיקום תוכן 2">
                <a:extLst>
                  <a:ext uri="{FF2B5EF4-FFF2-40B4-BE49-F238E27FC236}">
                    <a16:creationId xmlns:a16="http://schemas.microsoft.com/office/drawing/2014/main" id="{2ADA8D6C-DE6D-40D2-88C0-01B1DE5B756F}"/>
                  </a:ext>
                </a:extLst>
              </p:cNvPr>
              <p:cNvSpPr>
                <a:spLocks noGrp="1" noRot="1" noChangeAspect="1" noMove="1" noResize="1" noEditPoints="1" noAdjustHandles="1" noChangeArrowheads="1" noChangeShapeType="1" noTextEdit="1"/>
              </p:cNvSpPr>
              <p:nvPr>
                <p:ph idx="1"/>
              </p:nvPr>
            </p:nvSpPr>
            <p:spPr>
              <a:xfrm>
                <a:off x="6456103" y="1531721"/>
                <a:ext cx="5273653" cy="4881084"/>
              </a:xfrm>
              <a:blipFill>
                <a:blip r:embed="rId2"/>
                <a:stretch>
                  <a:fillRect l="-2428" t="-6117" r="-1156" b="-6742"/>
                </a:stretch>
              </a:blipFill>
            </p:spPr>
            <p:txBody>
              <a:bodyPr/>
              <a:lstStyle/>
              <a:p>
                <a:r>
                  <a:rPr lang="he-IL">
                    <a:noFill/>
                  </a:rPr>
                  <a:t> </a:t>
                </a:r>
              </a:p>
            </p:txBody>
          </p:sp>
        </mc:Fallback>
      </mc:AlternateContent>
      <p:pic>
        <p:nvPicPr>
          <p:cNvPr id="2" name="תמונה 1">
            <a:extLst>
              <a:ext uri="{FF2B5EF4-FFF2-40B4-BE49-F238E27FC236}">
                <a16:creationId xmlns:a16="http://schemas.microsoft.com/office/drawing/2014/main" id="{390A884D-9B4E-E4D1-4A8D-C87EA4277014}"/>
              </a:ext>
            </a:extLst>
          </p:cNvPr>
          <p:cNvPicPr>
            <a:picLocks noChangeAspect="1"/>
          </p:cNvPicPr>
          <p:nvPr/>
        </p:nvPicPr>
        <p:blipFill>
          <a:blip r:embed="rId3"/>
          <a:stretch>
            <a:fillRect/>
          </a:stretch>
        </p:blipFill>
        <p:spPr>
          <a:xfrm>
            <a:off x="633206" y="1328783"/>
            <a:ext cx="4994967" cy="4200434"/>
          </a:xfrm>
          <a:prstGeom prst="rect">
            <a:avLst/>
          </a:prstGeom>
        </p:spPr>
      </p:pic>
    </p:spTree>
    <p:extLst>
      <p:ext uri="{BB962C8B-B14F-4D97-AF65-F5344CB8AC3E}">
        <p14:creationId xmlns:p14="http://schemas.microsoft.com/office/powerpoint/2010/main" val="12924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7334758" y="608809"/>
            <a:ext cx="39661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a:t>מנועי </a:t>
            </a:r>
            <a:r>
              <a:rPr lang="he-IL" err="1"/>
              <a:t>סרוו</a:t>
            </a:r>
            <a:r>
              <a:rPr lang="he-IL"/>
              <a:t> ומערכת הנע</a:t>
            </a:r>
          </a:p>
        </p:txBody>
      </p:sp>
      <p:sp>
        <p:nvSpPr>
          <p:cNvPr id="3" name="מציין מיקום תוכן 2">
            <a:extLst>
              <a:ext uri="{FF2B5EF4-FFF2-40B4-BE49-F238E27FC236}">
                <a16:creationId xmlns:a16="http://schemas.microsoft.com/office/drawing/2014/main" id="{2ADA8D6C-DE6D-40D2-88C0-01B1DE5B756F}"/>
              </a:ext>
            </a:extLst>
          </p:cNvPr>
          <p:cNvSpPr>
            <a:spLocks noGrp="1"/>
          </p:cNvSpPr>
          <p:nvPr>
            <p:ph idx="1"/>
          </p:nvPr>
        </p:nvSpPr>
        <p:spPr>
          <a:xfrm>
            <a:off x="543208" y="608808"/>
            <a:ext cx="11137946" cy="5954953"/>
          </a:xfrm>
        </p:spPr>
        <p:txBody>
          <a:bodyPr>
            <a:normAutofit/>
          </a:bodyPr>
          <a:lstStyle/>
          <a:p>
            <a:r>
              <a:rPr lang="he-IL" sz="1800" b="1" dirty="0">
                <a:latin typeface="Calibri" panose="020F0502020204030204" pitchFamily="34" charset="0"/>
                <a:cs typeface="Calibri" panose="020F0502020204030204" pitchFamily="34" charset="0"/>
              </a:rPr>
              <a:t>בחירת מנועים</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 SPT5425LV-W</a:t>
            </a:r>
            <a:r>
              <a:rPr lang="en-US" sz="1800" dirty="0">
                <a:latin typeface="Calibri" panose="020F0502020204030204" pitchFamily="34" charset="0"/>
                <a:cs typeface="Calibri" panose="020F0502020204030204" pitchFamily="34" charset="0"/>
              </a:rPr>
              <a:t>: </a:t>
            </a:r>
            <a:r>
              <a:rPr lang="he-IL" sz="1800" dirty="0">
                <a:latin typeface="Calibri" panose="020F0502020204030204" pitchFamily="34" charset="0"/>
                <a:cs typeface="Calibri" panose="020F0502020204030204" pitchFamily="34" charset="0"/>
              </a:rPr>
              <a:t>בעל מומנט גבוה של 25 ק"ג/ס"מ.</a:t>
            </a:r>
          </a:p>
          <a:p>
            <a:pPr>
              <a:buFont typeface="Arial" panose="020B0604020202020204" pitchFamily="34" charset="0"/>
              <a:buChar char="•"/>
            </a:pPr>
            <a:r>
              <a:rPr lang="en-US" sz="1800" b="1" dirty="0">
                <a:latin typeface="Calibri" panose="020F0502020204030204" pitchFamily="34" charset="0"/>
                <a:cs typeface="Calibri" panose="020F0502020204030204" pitchFamily="34" charset="0"/>
              </a:rPr>
              <a:t>MG996R</a:t>
            </a:r>
            <a:r>
              <a:rPr lang="en-US" sz="1800" dirty="0">
                <a:latin typeface="Calibri" panose="020F0502020204030204" pitchFamily="34" charset="0"/>
                <a:cs typeface="Calibri" panose="020F0502020204030204" pitchFamily="34" charset="0"/>
              </a:rPr>
              <a:t>: </a:t>
            </a:r>
            <a:r>
              <a:rPr lang="he-IL" sz="1800" dirty="0">
                <a:latin typeface="Calibri" panose="020F0502020204030204" pitchFamily="34" charset="0"/>
                <a:cs typeface="Calibri" panose="020F0502020204030204" pitchFamily="34" charset="0"/>
              </a:rPr>
              <a:t> מנוע סטנדרטי עם מומנט של 10 ק"ג/ס"מ.</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כל מנוע מספק תזוזה מדויקת עם טווח סיבוב של עד 180 מעלות.</a:t>
            </a:r>
          </a:p>
          <a:p>
            <a:r>
              <a:rPr lang="he-IL" sz="1800" b="1" dirty="0">
                <a:latin typeface="Calibri" panose="020F0502020204030204" pitchFamily="34" charset="0"/>
                <a:cs typeface="Calibri" panose="020F0502020204030204" pitchFamily="34" charset="0"/>
              </a:rPr>
              <a:t>בקרת </a:t>
            </a:r>
            <a:r>
              <a:rPr lang="en-US" sz="1800" b="1" dirty="0">
                <a:latin typeface="Calibri" panose="020F0502020204030204" pitchFamily="34" charset="0"/>
                <a:cs typeface="Calibri" panose="020F0502020204030204" pitchFamily="34" charset="0"/>
              </a:rPr>
              <a:t>PWM</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שליטה מדויקת במנועי </a:t>
            </a:r>
            <a:r>
              <a:rPr lang="he-IL" sz="1800" dirty="0" err="1">
                <a:latin typeface="Calibri" panose="020F0502020204030204" pitchFamily="34" charset="0"/>
                <a:cs typeface="Calibri" panose="020F0502020204030204" pitchFamily="34" charset="0"/>
              </a:rPr>
              <a:t>הסרוו</a:t>
            </a:r>
            <a:r>
              <a:rPr lang="he-IL" sz="1800" dirty="0">
                <a:latin typeface="Calibri" panose="020F0502020204030204" pitchFamily="34" charset="0"/>
                <a:cs typeface="Calibri" panose="020F0502020204030204" pitchFamily="34" charset="0"/>
              </a:rPr>
              <a:t> התבצעה באמצעות אפנון רוחב פולס (</a:t>
            </a:r>
            <a:r>
              <a:rPr lang="en-US" sz="1800" dirty="0">
                <a:latin typeface="Calibri" panose="020F0502020204030204" pitchFamily="34" charset="0"/>
                <a:cs typeface="Calibri" panose="020F0502020204030204" pitchFamily="34" charset="0"/>
              </a:rPr>
              <a:t>PWM</a:t>
            </a:r>
            <a:r>
              <a:rPr lang="he-IL" sz="1800" dirty="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שימוש ב-</a:t>
            </a:r>
            <a:r>
              <a:rPr lang="en-US" sz="1800" dirty="0">
                <a:latin typeface="Calibri" panose="020F0502020204030204" pitchFamily="34" charset="0"/>
                <a:cs typeface="Calibri" panose="020F0502020204030204" pitchFamily="34" charset="0"/>
              </a:rPr>
              <a:t> </a:t>
            </a:r>
            <a:r>
              <a:rPr lang="en-US" sz="1800" b="1" dirty="0">
                <a:latin typeface="Calibri" panose="020F0502020204030204" pitchFamily="34" charset="0"/>
                <a:cs typeface="Calibri" panose="020F0502020204030204" pitchFamily="34" charset="0"/>
              </a:rPr>
              <a:t>Teensy</a:t>
            </a:r>
            <a:r>
              <a:rPr lang="en-US" sz="1800" dirty="0">
                <a:latin typeface="Calibri" panose="020F0502020204030204" pitchFamily="34" charset="0"/>
                <a:cs typeface="Calibri" panose="020F0502020204030204" pitchFamily="34" charset="0"/>
              </a:rPr>
              <a:t> </a:t>
            </a:r>
            <a:r>
              <a:rPr lang="he-IL" sz="1800" dirty="0" err="1">
                <a:latin typeface="Calibri" panose="020F0502020204030204" pitchFamily="34" charset="0"/>
                <a:cs typeface="Calibri" panose="020F0502020204030204" pitchFamily="34" charset="0"/>
              </a:rPr>
              <a:t>כמיקרומעבד</a:t>
            </a:r>
            <a:r>
              <a:rPr lang="he-IL" sz="1800" dirty="0">
                <a:latin typeface="Calibri" panose="020F0502020204030204" pitchFamily="34" charset="0"/>
                <a:cs typeface="Calibri" panose="020F0502020204030204" pitchFamily="34" charset="0"/>
              </a:rPr>
              <a:t> לשליטה על 8 מנועי </a:t>
            </a:r>
            <a:r>
              <a:rPr lang="he-IL" sz="1800" dirty="0" err="1">
                <a:latin typeface="Calibri" panose="020F0502020204030204" pitchFamily="34" charset="0"/>
                <a:cs typeface="Calibri" panose="020F0502020204030204" pitchFamily="34" charset="0"/>
              </a:rPr>
              <a:t>סרוו</a:t>
            </a:r>
            <a:r>
              <a:rPr lang="he-IL" sz="1800" dirty="0">
                <a:latin typeface="Calibri" panose="020F0502020204030204" pitchFamily="34" charset="0"/>
                <a:cs typeface="Calibri" panose="020F0502020204030204" pitchFamily="34" charset="0"/>
              </a:rPr>
              <a:t> שונים, המאפשר זווית תנועה משתנה לכל מפרק.</a:t>
            </a:r>
          </a:p>
          <a:p>
            <a:endParaRPr lang="he-IL" sz="1800" b="1" dirty="0">
              <a:latin typeface="Calibri" panose="020F0502020204030204" pitchFamily="34" charset="0"/>
              <a:cs typeface="Calibri" panose="020F0502020204030204" pitchFamily="34" charset="0"/>
            </a:endParaRPr>
          </a:p>
          <a:p>
            <a:r>
              <a:rPr lang="he-IL" sz="1800" b="1" dirty="0">
                <a:latin typeface="Calibri" panose="020F0502020204030204" pitchFamily="34" charset="0"/>
                <a:cs typeface="Calibri" panose="020F0502020204030204" pitchFamily="34" charset="0"/>
              </a:rPr>
              <a:t>ביצועים</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המערכת מספקת תנועה חלקה ומדויקת של הרגליים עם יכולת לשלוט בזוויות בצורה אופטימלית.</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השילוב בין שני סוגי המנועים מאפשר גמישות בעיצוב תנועת הרגליים והתאמה </a:t>
            </a:r>
            <a:r>
              <a:rPr lang="he-IL" sz="1800" dirty="0" err="1">
                <a:latin typeface="Calibri" panose="020F0502020204030204" pitchFamily="34" charset="0"/>
                <a:cs typeface="Calibri" panose="020F0502020204030204" pitchFamily="34" charset="0"/>
              </a:rPr>
              <a:t>למעמסים</a:t>
            </a:r>
            <a:r>
              <a:rPr lang="he-IL" sz="1800" dirty="0">
                <a:latin typeface="Calibri" panose="020F0502020204030204" pitchFamily="34" charset="0"/>
                <a:cs typeface="Calibri" panose="020F0502020204030204" pitchFamily="34" charset="0"/>
              </a:rPr>
              <a:t> שונים.</a:t>
            </a:r>
          </a:p>
        </p:txBody>
      </p:sp>
    </p:spTree>
    <p:extLst>
      <p:ext uri="{BB962C8B-B14F-4D97-AF65-F5344CB8AC3E}">
        <p14:creationId xmlns:p14="http://schemas.microsoft.com/office/powerpoint/2010/main" val="96531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8700966" y="599755"/>
            <a:ext cx="23134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ייצור והרכבה</a:t>
            </a:r>
          </a:p>
        </p:txBody>
      </p:sp>
      <p:sp>
        <p:nvSpPr>
          <p:cNvPr id="4" name="מציין מיקום תוכן 3">
            <a:extLst>
              <a:ext uri="{FF2B5EF4-FFF2-40B4-BE49-F238E27FC236}">
                <a16:creationId xmlns:a16="http://schemas.microsoft.com/office/drawing/2014/main" id="{615B2A90-C0ED-7344-DA46-52A2A46D06BF}"/>
              </a:ext>
            </a:extLst>
          </p:cNvPr>
          <p:cNvSpPr>
            <a:spLocks noGrp="1"/>
          </p:cNvSpPr>
          <p:nvPr>
            <p:ph idx="1"/>
          </p:nvPr>
        </p:nvSpPr>
        <p:spPr>
          <a:xfrm>
            <a:off x="7550589" y="2666999"/>
            <a:ext cx="3496821" cy="3923924"/>
          </a:xfrm>
        </p:spPr>
        <p:txBody>
          <a:bodyPr>
            <a:normAutofit fontScale="77500" lnSpcReduction="20000"/>
          </a:bodyPr>
          <a:lstStyle/>
          <a:p>
            <a:pPr>
              <a:lnSpc>
                <a:spcPct val="150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-מנוע </a:t>
            </a:r>
            <a:r>
              <a:rPr lang="he-IL" sz="1800" dirty="0" err="1">
                <a:effectLst/>
                <a:latin typeface="Aptos" panose="020B0004020202020204" pitchFamily="34" charset="0"/>
                <a:ea typeface="Aptos" panose="020B0004020202020204" pitchFamily="34" charset="0"/>
                <a:cs typeface="Calibri" panose="020F0502020204030204" pitchFamily="34" charset="0"/>
              </a:rPr>
              <a:t>סרוו</a:t>
            </a:r>
            <a:r>
              <a:rPr lang="he-IL" sz="1800" dirty="0">
                <a:effectLst/>
                <a:latin typeface="Aptos" panose="020B0004020202020204" pitchFamily="34" charset="0"/>
                <a:ea typeface="Aptos" panose="020B0004020202020204" pitchFamily="34" charset="0"/>
                <a:cs typeface="Calibri" panose="020F0502020204030204" pitchFamily="34" charset="0"/>
              </a:rPr>
              <a:t> </a:t>
            </a:r>
            <a:r>
              <a:rPr lang="en-US" sz="1800" dirty="0">
                <a:effectLst/>
                <a:latin typeface="Calibri" panose="020F0502020204030204" pitchFamily="34" charset="0"/>
                <a:ea typeface="Aptos" panose="020B0004020202020204" pitchFamily="34" charset="0"/>
                <a:cs typeface="Calibri" panose="020F0502020204030204" pitchFamily="34" charset="0"/>
              </a:rPr>
              <a:t>SPT-5425 24[kg*cm]</a:t>
            </a:r>
            <a:r>
              <a:rPr lang="en-US" sz="1800" b="1" dirty="0">
                <a:effectLst/>
                <a:latin typeface="Calibri" panose="020F0502020204030204" pitchFamily="34" charset="0"/>
                <a:ea typeface="Aptos" panose="020B0004020202020204" pitchFamily="34" charset="0"/>
                <a:cs typeface="Calibri" panose="020F0502020204030204" pitchFamily="34" charset="0"/>
              </a:rPr>
              <a:t> X</a:t>
            </a:r>
            <a:r>
              <a:rPr lang="he-IL" sz="1800" b="1" dirty="0">
                <a:effectLst/>
                <a:latin typeface="Aptos" panose="020B0004020202020204" pitchFamily="34" charset="0"/>
                <a:ea typeface="Aptos" panose="020B0004020202020204" pitchFamily="34" charset="0"/>
                <a:cs typeface="Calibri" panose="020F0502020204030204" pitchFamily="34" charset="0"/>
              </a:rPr>
              <a:t>1</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nSpc>
                <a:spcPct val="150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-מנוע </a:t>
            </a:r>
            <a:r>
              <a:rPr lang="he-IL" sz="1800" dirty="0" err="1">
                <a:effectLst/>
                <a:latin typeface="Aptos" panose="020B0004020202020204" pitchFamily="34" charset="0"/>
                <a:ea typeface="Aptos" panose="020B0004020202020204" pitchFamily="34" charset="0"/>
                <a:cs typeface="Calibri" panose="020F0502020204030204" pitchFamily="34" charset="0"/>
              </a:rPr>
              <a:t>סרוו</a:t>
            </a:r>
            <a:r>
              <a:rPr lang="he-IL" sz="1800" dirty="0">
                <a:effectLst/>
                <a:latin typeface="Aptos" panose="020B0004020202020204" pitchFamily="34" charset="0"/>
                <a:ea typeface="Aptos" panose="020B0004020202020204" pitchFamily="34" charset="0"/>
                <a:cs typeface="Calibri" panose="020F0502020204030204" pitchFamily="34" charset="0"/>
              </a:rPr>
              <a:t> </a:t>
            </a:r>
            <a:r>
              <a:rPr lang="en-US" sz="1800" dirty="0">
                <a:effectLst/>
                <a:latin typeface="Calibri" panose="020F0502020204030204" pitchFamily="34" charset="0"/>
                <a:ea typeface="Aptos" panose="020B0004020202020204" pitchFamily="34" charset="0"/>
                <a:cs typeface="Calibri" panose="020F0502020204030204" pitchFamily="34" charset="0"/>
              </a:rPr>
              <a:t>MG 996R 13[kg*cm] </a:t>
            </a:r>
            <a:r>
              <a:rPr lang="en-US" sz="1800" b="1" dirty="0">
                <a:effectLst/>
                <a:latin typeface="Calibri" panose="020F050202020403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1</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nSpc>
                <a:spcPct val="150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-מפרק עליון </a:t>
            </a:r>
            <a:r>
              <a:rPr lang="en-US" sz="1800" b="1" dirty="0">
                <a:effectLst/>
                <a:latin typeface="Calibri" panose="020F050202020403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1</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nSpc>
                <a:spcPct val="150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-מפרק תחתון </a:t>
            </a:r>
            <a:r>
              <a:rPr lang="en-US" sz="1800" b="1" dirty="0">
                <a:effectLst/>
                <a:latin typeface="Calibri" panose="020F050202020403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1</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nSpc>
                <a:spcPct val="150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-מתאם מנוע 4 זרועות </a:t>
            </a:r>
            <a:r>
              <a:rPr lang="en-US" sz="1800" b="1" dirty="0">
                <a:effectLst/>
                <a:latin typeface="Calibri" panose="020F050202020403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1</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nSpc>
                <a:spcPct val="150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-מתאם מנוע 2 זרועות </a:t>
            </a:r>
            <a:r>
              <a:rPr lang="en-US" sz="1800" b="1" dirty="0">
                <a:effectLst/>
                <a:latin typeface="Calibri" panose="020F050202020403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1</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nSpc>
                <a:spcPct val="150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-בורג </a:t>
            </a:r>
            <a:r>
              <a:rPr lang="en-US" sz="1800" dirty="0">
                <a:effectLst/>
                <a:latin typeface="Calibri" panose="020F0502020204030204" pitchFamily="34" charset="0"/>
                <a:ea typeface="Aptos" panose="020B0004020202020204" pitchFamily="34" charset="0"/>
                <a:cs typeface="Calibri" panose="020F0502020204030204" pitchFamily="34" charset="0"/>
              </a:rPr>
              <a:t>16 M4 </a:t>
            </a:r>
            <a:r>
              <a:rPr lang="he-IL" sz="1800" dirty="0">
                <a:effectLst/>
                <a:latin typeface="Aptos" panose="020B0004020202020204" pitchFamily="34" charset="0"/>
                <a:ea typeface="Aptos" panose="020B0004020202020204" pitchFamily="34" charset="0"/>
                <a:cs typeface="Calibri" panose="020F0502020204030204" pitchFamily="34" charset="0"/>
              </a:rPr>
              <a:t> מ"מ </a:t>
            </a:r>
            <a:r>
              <a:rPr lang="en-US" sz="1800" b="1" dirty="0">
                <a:effectLst/>
                <a:latin typeface="Calibri" panose="020F050202020403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4</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nSpc>
                <a:spcPct val="150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-בורג </a:t>
            </a:r>
            <a:r>
              <a:rPr lang="en-US" sz="1800" dirty="0">
                <a:effectLst/>
                <a:latin typeface="Calibri" panose="020F0502020204030204" pitchFamily="34" charset="0"/>
                <a:ea typeface="Aptos" panose="020B0004020202020204" pitchFamily="34" charset="0"/>
                <a:cs typeface="Calibri" panose="020F0502020204030204" pitchFamily="34" charset="0"/>
              </a:rPr>
              <a:t>12 M4 </a:t>
            </a:r>
            <a:r>
              <a:rPr lang="he-IL" sz="1800" dirty="0">
                <a:effectLst/>
                <a:latin typeface="Aptos" panose="020B0004020202020204" pitchFamily="34" charset="0"/>
                <a:ea typeface="Aptos" panose="020B0004020202020204" pitchFamily="34" charset="0"/>
                <a:cs typeface="Calibri" panose="020F0502020204030204" pitchFamily="34" charset="0"/>
              </a:rPr>
              <a:t> מ"מ </a:t>
            </a:r>
            <a:r>
              <a:rPr lang="en-US" sz="1800" b="1" dirty="0">
                <a:effectLst/>
                <a:latin typeface="Calibri" panose="020F050202020403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4</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nSpc>
                <a:spcPct val="150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-אום </a:t>
            </a:r>
            <a:r>
              <a:rPr lang="he-IL" sz="1800" dirty="0" err="1">
                <a:effectLst/>
                <a:latin typeface="Aptos" panose="020B0004020202020204" pitchFamily="34" charset="0"/>
                <a:ea typeface="Aptos" panose="020B0004020202020204" pitchFamily="34" charset="0"/>
                <a:cs typeface="Calibri" panose="020F0502020204030204" pitchFamily="34" charset="0"/>
              </a:rPr>
              <a:t>ניילוק</a:t>
            </a:r>
            <a:r>
              <a:rPr lang="he-IL" sz="1800" dirty="0">
                <a:effectLst/>
                <a:latin typeface="Aptos" panose="020B0004020202020204" pitchFamily="34" charset="0"/>
                <a:ea typeface="Aptos" panose="020B0004020202020204" pitchFamily="34" charset="0"/>
                <a:cs typeface="Calibri" panose="020F0502020204030204" pitchFamily="34" charset="0"/>
              </a:rPr>
              <a:t> </a:t>
            </a:r>
            <a:r>
              <a:rPr lang="en-US" sz="1800" dirty="0">
                <a:effectLst/>
                <a:latin typeface="Calibri" panose="020F0502020204030204" pitchFamily="34" charset="0"/>
                <a:ea typeface="Aptos" panose="020B0004020202020204" pitchFamily="34" charset="0"/>
                <a:cs typeface="Calibri" panose="020F0502020204030204" pitchFamily="34" charset="0"/>
              </a:rPr>
              <a:t>M4 </a:t>
            </a:r>
            <a:r>
              <a:rPr lang="en-US" sz="1800" b="1" dirty="0">
                <a:effectLst/>
                <a:latin typeface="Calibri" panose="020F050202020403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8</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marL="0" indent="0">
              <a:buNone/>
            </a:pPr>
            <a:endParaRPr lang="he-IL" dirty="0"/>
          </a:p>
        </p:txBody>
      </p:sp>
      <p:sp>
        <p:nvSpPr>
          <p:cNvPr id="6" name="מציין מיקום תוכן 2">
            <a:extLst>
              <a:ext uri="{FF2B5EF4-FFF2-40B4-BE49-F238E27FC236}">
                <a16:creationId xmlns:a16="http://schemas.microsoft.com/office/drawing/2014/main" id="{BD9E8F1B-BBEE-2EEB-022D-9CDAD7D27874}"/>
              </a:ext>
            </a:extLst>
          </p:cNvPr>
          <p:cNvSpPr txBox="1">
            <a:spLocks/>
          </p:cNvSpPr>
          <p:nvPr/>
        </p:nvSpPr>
        <p:spPr>
          <a:xfrm>
            <a:off x="1285591" y="1374653"/>
            <a:ext cx="10015317" cy="1144510"/>
          </a:xfrm>
          <a:prstGeom prst="rect">
            <a:avLst/>
          </a:prstGeom>
        </p:spPr>
        <p:txBody>
          <a:bodyPr vert="horz" lIns="91440" tIns="45720" rIns="91440" bIns="45720" rtlCol="0" anchor="ctr">
            <a:normAutofit/>
          </a:bodyPr>
          <a:lstStyle>
            <a:lvl1pPr marL="285750" indent="-285750" algn="r" defTabSz="457200" rtl="1"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Arial" panose="020B0604020202020204" pitchFamily="34" charset="0"/>
              <a:buChar char="•"/>
            </a:pPr>
            <a:r>
              <a:rPr lang="he-IL" sz="1600" dirty="0"/>
              <a:t>כאמור חלקי הליבה מיוצרים בהדפסת </a:t>
            </a:r>
            <a:r>
              <a:rPr lang="en-US" sz="1600" dirty="0"/>
              <a:t>PLA</a:t>
            </a:r>
            <a:r>
              <a:rPr lang="he-IL" sz="1600" dirty="0"/>
              <a:t>. </a:t>
            </a:r>
            <a:br>
              <a:rPr lang="en-US" sz="1600" dirty="0"/>
            </a:br>
            <a:r>
              <a:rPr lang="he-IL" sz="1600" dirty="0"/>
              <a:t>בנוסף, ישנם מוצרי מדף כמו  ברגים, אומים, </a:t>
            </a:r>
            <a:r>
              <a:rPr lang="he-IL" sz="1600" dirty="0" err="1"/>
              <a:t>דיסקות</a:t>
            </a:r>
            <a:r>
              <a:rPr lang="he-IL" sz="1600" dirty="0"/>
              <a:t>, תבריגים, מתאמי ראש מנוע </a:t>
            </a:r>
            <a:r>
              <a:rPr lang="he-IL" sz="1600" dirty="0" err="1"/>
              <a:t>סרוו</a:t>
            </a:r>
            <a:r>
              <a:rPr lang="he-IL" sz="1600" dirty="0"/>
              <a:t> ומפרקים כדוריים </a:t>
            </a:r>
          </a:p>
          <a:p>
            <a:pPr>
              <a:buFont typeface="Arial" panose="020B0604020202020204" pitchFamily="34" charset="0"/>
              <a:buChar char="•"/>
            </a:pPr>
            <a:r>
              <a:rPr lang="he-IL" sz="1600" dirty="0"/>
              <a:t>להלן רשימת החלקים המרכיבים כל רגל:</a:t>
            </a:r>
          </a:p>
        </p:txBody>
      </p:sp>
      <p:sp>
        <p:nvSpPr>
          <p:cNvPr id="8" name="מציין מיקום תוכן 3">
            <a:extLst>
              <a:ext uri="{FF2B5EF4-FFF2-40B4-BE49-F238E27FC236}">
                <a16:creationId xmlns:a16="http://schemas.microsoft.com/office/drawing/2014/main" id="{4CE68297-F1A4-F782-6DA7-6A2AAE2E5A0D}"/>
              </a:ext>
            </a:extLst>
          </p:cNvPr>
          <p:cNvSpPr txBox="1">
            <a:spLocks/>
          </p:cNvSpPr>
          <p:nvPr/>
        </p:nvSpPr>
        <p:spPr>
          <a:xfrm>
            <a:off x="5368705" y="2729693"/>
            <a:ext cx="2672954" cy="3398823"/>
          </a:xfrm>
          <a:prstGeom prst="rect">
            <a:avLst/>
          </a:prstGeom>
        </p:spPr>
        <p:txBody>
          <a:bodyPr vert="horz" lIns="91440" tIns="45720" rIns="91440" bIns="45720" rtlCol="0" anchor="ctr">
            <a:normAutofit fontScale="77500" lnSpcReduction="20000"/>
          </a:bodyPr>
          <a:lstStyle>
            <a:lvl1pPr marL="285750" indent="-285750" algn="r" defTabSz="457200" rtl="1"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lnSpc>
                <a:spcPct val="107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-תבריג </a:t>
            </a:r>
            <a:r>
              <a:rPr lang="en-US" sz="1800" dirty="0">
                <a:effectLst/>
                <a:latin typeface="Calibri" panose="020F0502020204030204" pitchFamily="34" charset="0"/>
                <a:ea typeface="Aptos" panose="020B0004020202020204" pitchFamily="34" charset="0"/>
                <a:cs typeface="Calibri" panose="020F0502020204030204" pitchFamily="34" charset="0"/>
              </a:rPr>
              <a:t>M3 </a:t>
            </a:r>
            <a:r>
              <a:rPr lang="he-IL" sz="1800" dirty="0">
                <a:effectLst/>
                <a:latin typeface="Aptos" panose="020B0004020202020204" pitchFamily="34" charset="0"/>
                <a:ea typeface="Aptos" panose="020B0004020202020204" pitchFamily="34" charset="0"/>
                <a:cs typeface="Calibri" panose="020F0502020204030204" pitchFamily="34" charset="0"/>
              </a:rPr>
              <a:t> 78 מ"מ </a:t>
            </a:r>
            <a:r>
              <a:rPr lang="en-US" sz="1800" b="1" dirty="0">
                <a:effectLst/>
                <a:latin typeface="Calibri" panose="020F050202020403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1</a:t>
            </a:r>
            <a:endParaRPr lang="he-IL" sz="1800" dirty="0">
              <a:effectLst/>
              <a:latin typeface="Aptos" panose="020B0004020202020204" pitchFamily="34" charset="0"/>
              <a:ea typeface="Aptos" panose="020B0004020202020204" pitchFamily="34" charset="0"/>
              <a:cs typeface="Calibri" panose="020F050202020403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-מפרק כדורי </a:t>
            </a:r>
            <a:r>
              <a:rPr lang="en-US" sz="1800" b="1" dirty="0">
                <a:effectLst/>
                <a:latin typeface="Aptos" panose="020B000402020202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2</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-בורג </a:t>
            </a:r>
            <a:r>
              <a:rPr lang="en-US" sz="1800" dirty="0">
                <a:effectLst/>
                <a:latin typeface="Aptos" panose="020B0004020202020204" pitchFamily="34" charset="0"/>
                <a:ea typeface="Aptos" panose="020B0004020202020204" pitchFamily="34" charset="0"/>
                <a:cs typeface="Calibri" panose="020F0502020204030204" pitchFamily="34" charset="0"/>
              </a:rPr>
              <a:t>M3</a:t>
            </a:r>
            <a:r>
              <a:rPr lang="en-US" sz="1800" dirty="0">
                <a:effectLst/>
                <a:latin typeface="Calibri" panose="020F0502020204030204" pitchFamily="34" charset="0"/>
                <a:ea typeface="Aptos" panose="020B0004020202020204" pitchFamily="34" charset="0"/>
                <a:cs typeface="Calibri" panose="020F0502020204030204" pitchFamily="34" charset="0"/>
              </a:rPr>
              <a:t> </a:t>
            </a:r>
            <a:r>
              <a:rPr lang="en-US" sz="1800" dirty="0">
                <a:effectLst/>
                <a:latin typeface="Aptos" panose="020B0004020202020204" pitchFamily="34" charset="0"/>
                <a:ea typeface="Aptos" panose="020B0004020202020204" pitchFamily="34" charset="0"/>
                <a:cs typeface="Calibri" panose="020F0502020204030204" pitchFamily="34" charset="0"/>
              </a:rPr>
              <a:t>20</a:t>
            </a:r>
            <a:r>
              <a:rPr lang="en-US" sz="1800" dirty="0">
                <a:effectLst/>
                <a:latin typeface="Calibri" panose="020F0502020204030204" pitchFamily="34" charset="0"/>
                <a:ea typeface="Aptos" panose="020B0004020202020204" pitchFamily="34" charset="0"/>
                <a:cs typeface="Calibri" panose="020F0502020204030204" pitchFamily="34" charset="0"/>
              </a:rPr>
              <a:t> </a:t>
            </a:r>
            <a:r>
              <a:rPr lang="he-IL" sz="1800" dirty="0">
                <a:effectLst/>
                <a:latin typeface="Calibri" panose="020F0502020204030204" pitchFamily="34" charset="0"/>
                <a:ea typeface="Aptos" panose="020B0004020202020204" pitchFamily="34" charset="0"/>
                <a:cs typeface="Calibri" panose="020F0502020204030204" pitchFamily="34" charset="0"/>
              </a:rPr>
              <a:t>מ"מ </a:t>
            </a:r>
            <a:r>
              <a:rPr lang="en-US" sz="1800" b="1" dirty="0">
                <a:effectLst/>
                <a:latin typeface="Aptos" panose="020B000402020202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2</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-בורג </a:t>
            </a:r>
            <a:r>
              <a:rPr lang="en-US" sz="1800" dirty="0">
                <a:effectLst/>
                <a:latin typeface="Aptos" panose="020B0004020202020204" pitchFamily="34" charset="0"/>
                <a:ea typeface="Aptos" panose="020B0004020202020204" pitchFamily="34" charset="0"/>
                <a:cs typeface="Calibri" panose="020F0502020204030204" pitchFamily="34" charset="0"/>
              </a:rPr>
              <a:t>M3 40</a:t>
            </a:r>
            <a:r>
              <a:rPr lang="he-IL" sz="1800" dirty="0">
                <a:effectLst/>
                <a:latin typeface="Aptos" panose="020B0004020202020204" pitchFamily="34" charset="0"/>
                <a:ea typeface="Aptos" panose="020B0004020202020204" pitchFamily="34" charset="0"/>
                <a:cs typeface="Calibri" panose="020F0502020204030204" pitchFamily="34" charset="0"/>
              </a:rPr>
              <a:t> מ"מ </a:t>
            </a:r>
            <a:r>
              <a:rPr lang="en-US" sz="1800" b="1" dirty="0">
                <a:effectLst/>
                <a:latin typeface="Aptos" panose="020B000402020202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2 </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-מחוג מתאם מנוע </a:t>
            </a:r>
            <a:r>
              <a:rPr lang="en-US" sz="1800" b="1" dirty="0">
                <a:effectLst/>
                <a:latin typeface="Aptos" panose="020B000402020202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1</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-בורג </a:t>
            </a:r>
            <a:r>
              <a:rPr lang="en-US" sz="1800" dirty="0">
                <a:effectLst/>
                <a:latin typeface="Aptos" panose="020B0004020202020204" pitchFamily="34" charset="0"/>
                <a:ea typeface="Aptos" panose="020B0004020202020204" pitchFamily="34" charset="0"/>
                <a:cs typeface="Calibri" panose="020F0502020204030204" pitchFamily="34" charset="0"/>
              </a:rPr>
              <a:t>M1</a:t>
            </a:r>
            <a:r>
              <a:rPr lang="he-IL" sz="1800" dirty="0">
                <a:effectLst/>
                <a:latin typeface="Aptos" panose="020B0004020202020204" pitchFamily="34" charset="0"/>
                <a:ea typeface="Aptos" panose="020B0004020202020204" pitchFamily="34" charset="0"/>
                <a:cs typeface="Calibri" panose="020F0502020204030204" pitchFamily="34" charset="0"/>
              </a:rPr>
              <a:t> 10 מ"מ </a:t>
            </a:r>
            <a:r>
              <a:rPr lang="en-US" sz="1800" b="1" dirty="0">
                <a:effectLst/>
                <a:latin typeface="Aptos" panose="020B000402020202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2</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-שייבה </a:t>
            </a:r>
            <a:r>
              <a:rPr lang="en-US" sz="1800" dirty="0">
                <a:effectLst/>
                <a:latin typeface="Aptos" panose="020B0004020202020204" pitchFamily="34" charset="0"/>
                <a:ea typeface="Aptos" panose="020B0004020202020204" pitchFamily="34" charset="0"/>
                <a:cs typeface="Calibri" panose="020F0502020204030204" pitchFamily="34" charset="0"/>
              </a:rPr>
              <a:t>M3</a:t>
            </a:r>
            <a:r>
              <a:rPr lang="en-US" sz="1800" dirty="0">
                <a:effectLst/>
                <a:latin typeface="Calibri" panose="020F0502020204030204" pitchFamily="34" charset="0"/>
                <a:ea typeface="Aptos" panose="020B0004020202020204" pitchFamily="34" charset="0"/>
                <a:cs typeface="Calibri" panose="020F0502020204030204" pitchFamily="34" charset="0"/>
              </a:rPr>
              <a:t> </a:t>
            </a:r>
            <a:r>
              <a:rPr lang="en-US" sz="1800" b="1" dirty="0">
                <a:effectLst/>
                <a:latin typeface="Aptos" panose="020B000402020202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8</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-שייבה </a:t>
            </a:r>
            <a:r>
              <a:rPr lang="en-US" sz="1800" dirty="0">
                <a:effectLst/>
                <a:latin typeface="Aptos" panose="020B0004020202020204" pitchFamily="34" charset="0"/>
                <a:ea typeface="Aptos" panose="020B0004020202020204" pitchFamily="34" charset="0"/>
                <a:cs typeface="Calibri" panose="020F0502020204030204" pitchFamily="34" charset="0"/>
              </a:rPr>
              <a:t>M4</a:t>
            </a:r>
            <a:r>
              <a:rPr lang="en-US" sz="1800" dirty="0">
                <a:effectLst/>
                <a:latin typeface="Calibri" panose="020F0502020204030204" pitchFamily="34" charset="0"/>
                <a:ea typeface="Aptos" panose="020B0004020202020204" pitchFamily="34" charset="0"/>
                <a:cs typeface="Calibri" panose="020F0502020204030204" pitchFamily="34" charset="0"/>
              </a:rPr>
              <a:t> </a:t>
            </a:r>
            <a:r>
              <a:rPr lang="en-US" sz="1800" b="1" dirty="0">
                <a:effectLst/>
                <a:latin typeface="Aptos" panose="020B000402020202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4</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-אום </a:t>
            </a:r>
            <a:r>
              <a:rPr lang="he-IL" sz="1800" dirty="0" err="1">
                <a:effectLst/>
                <a:latin typeface="Aptos" panose="020B0004020202020204" pitchFamily="34" charset="0"/>
                <a:ea typeface="Aptos" panose="020B0004020202020204" pitchFamily="34" charset="0"/>
                <a:cs typeface="Calibri" panose="020F0502020204030204" pitchFamily="34" charset="0"/>
              </a:rPr>
              <a:t>ניילוק</a:t>
            </a:r>
            <a:r>
              <a:rPr lang="he-IL" sz="1800" dirty="0">
                <a:effectLst/>
                <a:latin typeface="Aptos" panose="020B0004020202020204" pitchFamily="34" charset="0"/>
                <a:ea typeface="Aptos" panose="020B0004020202020204" pitchFamily="34" charset="0"/>
                <a:cs typeface="Calibri" panose="020F0502020204030204" pitchFamily="34" charset="0"/>
              </a:rPr>
              <a:t> </a:t>
            </a:r>
            <a:r>
              <a:rPr lang="en-US" sz="1800" dirty="0">
                <a:effectLst/>
                <a:latin typeface="Aptos" panose="020B0004020202020204" pitchFamily="34" charset="0"/>
                <a:ea typeface="Aptos" panose="020B0004020202020204" pitchFamily="34" charset="0"/>
                <a:cs typeface="Calibri" panose="020F0502020204030204" pitchFamily="34" charset="0"/>
              </a:rPr>
              <a:t>M3</a:t>
            </a:r>
            <a:r>
              <a:rPr lang="en-US" sz="1800" dirty="0">
                <a:effectLst/>
                <a:latin typeface="Calibri" panose="020F0502020204030204" pitchFamily="34" charset="0"/>
                <a:ea typeface="Aptos" panose="020B0004020202020204" pitchFamily="34" charset="0"/>
                <a:cs typeface="Calibri" panose="020F0502020204030204" pitchFamily="34" charset="0"/>
              </a:rPr>
              <a:t> </a:t>
            </a:r>
            <a:r>
              <a:rPr lang="en-US" sz="1800" b="1" dirty="0">
                <a:effectLst/>
                <a:latin typeface="Aptos" panose="020B000402020202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3</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Calibri" panose="020F0502020204030204" pitchFamily="34" charset="0"/>
              </a:rPr>
              <a:t>-אום </a:t>
            </a:r>
            <a:r>
              <a:rPr lang="en-US" sz="1800" dirty="0">
                <a:effectLst/>
                <a:latin typeface="Aptos" panose="020B0004020202020204" pitchFamily="34" charset="0"/>
                <a:ea typeface="Aptos" panose="020B0004020202020204" pitchFamily="34" charset="0"/>
                <a:cs typeface="Calibri" panose="020F0502020204030204" pitchFamily="34" charset="0"/>
              </a:rPr>
              <a:t>M3 </a:t>
            </a:r>
            <a:r>
              <a:rPr lang="en-US" sz="1800" dirty="0">
                <a:effectLst/>
                <a:latin typeface="Calibri" panose="020F0502020204030204" pitchFamily="34" charset="0"/>
                <a:ea typeface="Aptos" panose="020B0004020202020204" pitchFamily="34" charset="0"/>
                <a:cs typeface="Calibri" panose="020F0502020204030204" pitchFamily="34" charset="0"/>
              </a:rPr>
              <a:t> </a:t>
            </a:r>
            <a:r>
              <a:rPr lang="en-US" sz="1800" b="1" dirty="0">
                <a:effectLst/>
                <a:latin typeface="Aptos" panose="020B0004020202020204" pitchFamily="34" charset="0"/>
                <a:ea typeface="Aptos" panose="020B0004020202020204" pitchFamily="34" charset="0"/>
                <a:cs typeface="Calibri" panose="020F0502020204030204" pitchFamily="34" charset="0"/>
              </a:rPr>
              <a:t>X</a:t>
            </a:r>
            <a:r>
              <a:rPr lang="he-IL" sz="1800" b="1" dirty="0">
                <a:effectLst/>
                <a:latin typeface="Aptos" panose="020B0004020202020204" pitchFamily="34" charset="0"/>
                <a:ea typeface="Aptos" panose="020B0004020202020204" pitchFamily="34" charset="0"/>
                <a:cs typeface="Calibri" panose="020F0502020204030204" pitchFamily="34" charset="0"/>
              </a:rPr>
              <a:t>1</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endParaRPr lang="he-IL" dirty="0"/>
          </a:p>
        </p:txBody>
      </p:sp>
      <p:pic>
        <p:nvPicPr>
          <p:cNvPr id="10" name="תמונה 9">
            <a:extLst>
              <a:ext uri="{FF2B5EF4-FFF2-40B4-BE49-F238E27FC236}">
                <a16:creationId xmlns:a16="http://schemas.microsoft.com/office/drawing/2014/main" id="{BC070ED1-01DD-D14A-DD8A-FBADC4A9CD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657623" y="2153966"/>
            <a:ext cx="3107514" cy="4133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5136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7465387" y="383577"/>
            <a:ext cx="29883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err="1"/>
              <a:t>קינמטיקה</a:t>
            </a:r>
            <a:r>
              <a:rPr lang="he-IL"/>
              <a:t> הפוכה</a:t>
            </a:r>
          </a:p>
        </p:txBody>
      </p:sp>
      <p:sp>
        <p:nvSpPr>
          <p:cNvPr id="3" name="מציין מיקום תוכן 2">
            <a:extLst>
              <a:ext uri="{FF2B5EF4-FFF2-40B4-BE49-F238E27FC236}">
                <a16:creationId xmlns:a16="http://schemas.microsoft.com/office/drawing/2014/main" id="{2ADA8D6C-DE6D-40D2-88C0-01B1DE5B756F}"/>
              </a:ext>
            </a:extLst>
          </p:cNvPr>
          <p:cNvSpPr>
            <a:spLocks noGrp="1"/>
          </p:cNvSpPr>
          <p:nvPr>
            <p:ph idx="1"/>
          </p:nvPr>
        </p:nvSpPr>
        <p:spPr>
          <a:xfrm>
            <a:off x="987105" y="1260739"/>
            <a:ext cx="10628768" cy="1041147"/>
          </a:xfrm>
        </p:spPr>
        <p:txBody>
          <a:bodyPr>
            <a:normAutofit fontScale="92500" lnSpcReduction="10000"/>
          </a:bodyPr>
          <a:lstStyle/>
          <a:p>
            <a:pPr marL="0" indent="0">
              <a:buNone/>
            </a:pPr>
            <a:r>
              <a:rPr lang="he-IL" dirty="0">
                <a:latin typeface="Calibri" panose="020F0502020204030204" pitchFamily="34" charset="0"/>
                <a:cs typeface="Calibri" panose="020F0502020204030204" pitchFamily="34" charset="0"/>
              </a:rPr>
              <a:t>בשביל לקבוע את </a:t>
            </a:r>
            <a:r>
              <a:rPr lang="he-IL" dirty="0" err="1">
                <a:latin typeface="Calibri" panose="020F0502020204030204" pitchFamily="34" charset="0"/>
                <a:cs typeface="Calibri" panose="020F0502020204030204" pitchFamily="34" charset="0"/>
              </a:rPr>
              <a:t>זויות</a:t>
            </a:r>
            <a:r>
              <a:rPr lang="he-IL" dirty="0">
                <a:latin typeface="Calibri" panose="020F0502020204030204" pitchFamily="34" charset="0"/>
                <a:cs typeface="Calibri" panose="020F0502020204030204" pitchFamily="34" charset="0"/>
              </a:rPr>
              <a:t> המנועים </a:t>
            </a:r>
            <a:r>
              <a:rPr lang="he-IL" dirty="0" err="1">
                <a:latin typeface="Calibri" panose="020F0502020204030204" pitchFamily="34" charset="0"/>
                <a:cs typeface="Calibri" panose="020F0502020204030204" pitchFamily="34" charset="0"/>
              </a:rPr>
              <a:t>בקונפיגורציות</a:t>
            </a:r>
            <a:r>
              <a:rPr lang="he-IL" dirty="0">
                <a:latin typeface="Calibri" panose="020F0502020204030204" pitchFamily="34" charset="0"/>
                <a:cs typeface="Calibri" panose="020F0502020204030204" pitchFamily="34" charset="0"/>
              </a:rPr>
              <a:t> הרצויות של הרגל, השתמשנו בחישובי </a:t>
            </a:r>
            <a:r>
              <a:rPr lang="he-IL" dirty="0" err="1">
                <a:latin typeface="Calibri" panose="020F0502020204030204" pitchFamily="34" charset="0"/>
                <a:cs typeface="Calibri" panose="020F0502020204030204" pitchFamily="34" charset="0"/>
              </a:rPr>
              <a:t>קינמטיקה</a:t>
            </a:r>
            <a:r>
              <a:rPr lang="he-IL" dirty="0">
                <a:latin typeface="Calibri" panose="020F0502020204030204" pitchFamily="34" charset="0"/>
                <a:cs typeface="Calibri" panose="020F0502020204030204" pitchFamily="34" charset="0"/>
              </a:rPr>
              <a:t> הפוכה המחושבת בעזרת קשרים גיאומטריים המתקבלים מגיאומטריית הרגל</a:t>
            </a:r>
          </a:p>
          <a:p>
            <a:pPr marL="0" indent="0">
              <a:buNone/>
            </a:pPr>
            <a:r>
              <a:rPr lang="he-IL" dirty="0">
                <a:latin typeface="Calibri" panose="020F0502020204030204" pitchFamily="34" charset="0"/>
                <a:cs typeface="Calibri" panose="020F0502020204030204" pitchFamily="34" charset="0"/>
              </a:rPr>
              <a:t>לדוגמה, עבור (</a:t>
            </a:r>
            <a:r>
              <a:rPr lang="en-US" dirty="0" err="1">
                <a:latin typeface="Calibri" panose="020F0502020204030204" pitchFamily="34" charset="0"/>
                <a:cs typeface="Calibri" panose="020F0502020204030204" pitchFamily="34" charset="0"/>
              </a:rPr>
              <a:t>x,y</a:t>
            </a:r>
            <a:r>
              <a:rPr lang="he-IL" dirty="0">
                <a:latin typeface="Calibri" panose="020F0502020204030204" pitchFamily="34" charset="0"/>
                <a:cs typeface="Calibri" panose="020F0502020204030204" pitchFamily="34" charset="0"/>
              </a:rPr>
              <a:t>) רצויים נקבל </a:t>
            </a:r>
            <a:r>
              <a:rPr lang="he-IL" dirty="0" err="1">
                <a:latin typeface="Calibri" panose="020F0502020204030204" pitchFamily="34" charset="0"/>
                <a:cs typeface="Calibri" panose="020F0502020204030204" pitchFamily="34" charset="0"/>
              </a:rPr>
              <a:t>זויות</a:t>
            </a:r>
            <a:r>
              <a:rPr lang="he-IL" dirty="0">
                <a:latin typeface="Calibri" panose="020F0502020204030204" pitchFamily="34" charset="0"/>
                <a:cs typeface="Calibri" panose="020F0502020204030204" pitchFamily="34" charset="0"/>
              </a:rPr>
              <a:t> דרושות במנועים</a:t>
            </a:r>
          </a:p>
        </p:txBody>
      </p:sp>
      <p:pic>
        <p:nvPicPr>
          <p:cNvPr id="2" name="תמונה 1">
            <a:extLst>
              <a:ext uri="{FF2B5EF4-FFF2-40B4-BE49-F238E27FC236}">
                <a16:creationId xmlns:a16="http://schemas.microsoft.com/office/drawing/2014/main" id="{9EBD4203-D603-0803-A57E-D668750D6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7645" y="2594274"/>
            <a:ext cx="5596709" cy="3498616"/>
          </a:xfrm>
          <a:prstGeom prst="rect">
            <a:avLst/>
          </a:prstGeom>
        </p:spPr>
      </p:pic>
    </p:spTree>
    <p:extLst>
      <p:ext uri="{BB962C8B-B14F-4D97-AF65-F5344CB8AC3E}">
        <p14:creationId xmlns:p14="http://schemas.microsoft.com/office/powerpoint/2010/main" val="4012563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7465387" y="383577"/>
            <a:ext cx="21916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a:t>תכנון מסלול</a:t>
            </a:r>
          </a:p>
        </p:txBody>
      </p:sp>
      <p:sp>
        <p:nvSpPr>
          <p:cNvPr id="3" name="מציין מיקום תוכן 2">
            <a:extLst>
              <a:ext uri="{FF2B5EF4-FFF2-40B4-BE49-F238E27FC236}">
                <a16:creationId xmlns:a16="http://schemas.microsoft.com/office/drawing/2014/main" id="{2ADA8D6C-DE6D-40D2-88C0-01B1DE5B756F}"/>
              </a:ext>
            </a:extLst>
          </p:cNvPr>
          <p:cNvSpPr>
            <a:spLocks noGrp="1"/>
          </p:cNvSpPr>
          <p:nvPr>
            <p:ph idx="1"/>
          </p:nvPr>
        </p:nvSpPr>
        <p:spPr>
          <a:xfrm>
            <a:off x="987105" y="1260739"/>
            <a:ext cx="10628768" cy="1041147"/>
          </a:xfrm>
        </p:spPr>
        <p:txBody>
          <a:bodyPr>
            <a:normAutofit lnSpcReduction="10000"/>
          </a:bodyPr>
          <a:lstStyle/>
          <a:p>
            <a:pPr marL="0" indent="0">
              <a:buNone/>
            </a:pPr>
            <a:r>
              <a:rPr lang="he-IL" sz="1800"/>
              <a:t>בחרנו מסלול הליכה בו שתי רגליים נגדיות מבצעות תנועה מעגלית עם הרמת רגל קדימה ותנועה קווית אחורה שדוחפת את הקרקע.</a:t>
            </a:r>
          </a:p>
          <a:p>
            <a:pPr marL="0" indent="0">
              <a:buNone/>
            </a:pPr>
            <a:r>
              <a:rPr lang="he-IL" sz="1800"/>
              <a:t>ניתן לראות את התנועה הרצויה בסרטון הבא:</a:t>
            </a:r>
          </a:p>
        </p:txBody>
      </p:sp>
      <p:pic>
        <p:nvPicPr>
          <p:cNvPr id="7" name="מדיה מקוונת 6" title="Quadruped Robot Dog-MATLAB simulate Inverse kinematic Trot step">
            <a:hlinkClick r:id="" action="ppaction://media"/>
            <a:extLst>
              <a:ext uri="{FF2B5EF4-FFF2-40B4-BE49-F238E27FC236}">
                <a16:creationId xmlns:a16="http://schemas.microsoft.com/office/drawing/2014/main" id="{A34E7030-42DC-6D51-8AAC-8D7BE2AE5A5A}"/>
              </a:ext>
            </a:extLst>
          </p:cNvPr>
          <p:cNvPicPr>
            <a:picLocks noRot="1" noChangeAspect="1"/>
          </p:cNvPicPr>
          <p:nvPr>
            <a:videoFile r:link="rId1"/>
          </p:nvPr>
        </p:nvPicPr>
        <p:blipFill>
          <a:blip r:embed="rId3"/>
          <a:stretch>
            <a:fillRect/>
          </a:stretch>
        </p:blipFill>
        <p:spPr>
          <a:xfrm>
            <a:off x="2223176" y="2485130"/>
            <a:ext cx="7745648" cy="4372870"/>
          </a:xfrm>
          <a:prstGeom prst="rect">
            <a:avLst/>
          </a:prstGeom>
        </p:spPr>
      </p:pic>
    </p:spTree>
    <p:extLst>
      <p:ext uri="{BB962C8B-B14F-4D97-AF65-F5344CB8AC3E}">
        <p14:creationId xmlns:p14="http://schemas.microsoft.com/office/powerpoint/2010/main" val="150687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7465387" y="383577"/>
            <a:ext cx="21916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a:t>תכנון מסלול</a:t>
            </a:r>
          </a:p>
        </p:txBody>
      </p:sp>
      <p:sp>
        <p:nvSpPr>
          <p:cNvPr id="3" name="מציין מיקום תוכן 2">
            <a:extLst>
              <a:ext uri="{FF2B5EF4-FFF2-40B4-BE49-F238E27FC236}">
                <a16:creationId xmlns:a16="http://schemas.microsoft.com/office/drawing/2014/main" id="{2ADA8D6C-DE6D-40D2-88C0-01B1DE5B756F}"/>
              </a:ext>
            </a:extLst>
          </p:cNvPr>
          <p:cNvSpPr>
            <a:spLocks noGrp="1"/>
          </p:cNvSpPr>
          <p:nvPr>
            <p:ph idx="1"/>
          </p:nvPr>
        </p:nvSpPr>
        <p:spPr>
          <a:xfrm>
            <a:off x="987105" y="1260739"/>
            <a:ext cx="10628768" cy="1041147"/>
          </a:xfrm>
        </p:spPr>
        <p:txBody>
          <a:bodyPr>
            <a:normAutofit/>
          </a:bodyPr>
          <a:lstStyle/>
          <a:p>
            <a:pPr marL="0" indent="0">
              <a:buNone/>
            </a:pPr>
            <a:r>
              <a:rPr lang="he-IL" dirty="0">
                <a:latin typeface="Calibri" panose="020F0502020204030204" pitchFamily="34" charset="0"/>
                <a:cs typeface="Calibri" panose="020F0502020204030204" pitchFamily="34" charset="0"/>
              </a:rPr>
              <a:t>ביצענו תכנון דומה המחולק למקטע מעגלי ולמקטע קווי</a:t>
            </a:r>
          </a:p>
        </p:txBody>
      </p:sp>
      <p:pic>
        <p:nvPicPr>
          <p:cNvPr id="2" name="תמונה 1" descr="תמונה שמכילה טקסט, קו, תרשים, עלילה&#10;&#10;התיאור נוצר באופן אוטומטי">
            <a:extLst>
              <a:ext uri="{FF2B5EF4-FFF2-40B4-BE49-F238E27FC236}">
                <a16:creationId xmlns:a16="http://schemas.microsoft.com/office/drawing/2014/main" id="{3A13E3A9-5A3E-9748-CC92-3149FECA1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49" y="324094"/>
            <a:ext cx="3428476" cy="2089326"/>
          </a:xfrm>
          <a:prstGeom prst="rect">
            <a:avLst/>
          </a:prstGeom>
        </p:spPr>
      </p:pic>
      <p:sp>
        <p:nvSpPr>
          <p:cNvPr id="4" name="מציין מיקום תוכן 2">
            <a:extLst>
              <a:ext uri="{FF2B5EF4-FFF2-40B4-BE49-F238E27FC236}">
                <a16:creationId xmlns:a16="http://schemas.microsoft.com/office/drawing/2014/main" id="{FDFC66F9-0D39-A58D-8688-265918DD5634}"/>
              </a:ext>
            </a:extLst>
          </p:cNvPr>
          <p:cNvSpPr txBox="1">
            <a:spLocks/>
          </p:cNvSpPr>
          <p:nvPr/>
        </p:nvSpPr>
        <p:spPr>
          <a:xfrm>
            <a:off x="1110933" y="3076702"/>
            <a:ext cx="10628768" cy="1041147"/>
          </a:xfrm>
          <a:prstGeom prst="rect">
            <a:avLst/>
          </a:prstGeom>
        </p:spPr>
        <p:txBody>
          <a:bodyPr vert="horz" lIns="91440" tIns="45720" rIns="91440" bIns="45720" rtlCol="0" anchor="ctr">
            <a:normAutofit/>
          </a:bodyPr>
          <a:lstStyle>
            <a:lvl1pPr marL="285750" indent="-285750" algn="r" defTabSz="457200" rtl="1"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he-IL" dirty="0">
                <a:latin typeface="Calibri" panose="020F0502020204030204" pitchFamily="34" charset="0"/>
                <a:cs typeface="Calibri" panose="020F0502020204030204" pitchFamily="34" charset="0"/>
              </a:rPr>
              <a:t>חילקנו את המסלול למקטעים בדידים (ניתן לשלוט על כמות הקפיצות)</a:t>
            </a:r>
          </a:p>
        </p:txBody>
      </p:sp>
      <p:pic>
        <p:nvPicPr>
          <p:cNvPr id="6" name="תמונה 5" descr="תמונה שמכילה טקסט, קו, תרשים, עלילה&#10;&#10;התיאור נוצר באופן אוטומטי">
            <a:extLst>
              <a:ext uri="{FF2B5EF4-FFF2-40B4-BE49-F238E27FC236}">
                <a16:creationId xmlns:a16="http://schemas.microsoft.com/office/drawing/2014/main" id="{B9AFA7B3-9990-FCD2-ED33-D7B07350C0A6}"/>
              </a:ext>
            </a:extLst>
          </p:cNvPr>
          <p:cNvPicPr>
            <a:picLocks noChangeAspect="1"/>
          </p:cNvPicPr>
          <p:nvPr/>
        </p:nvPicPr>
        <p:blipFill>
          <a:blip r:embed="rId3"/>
          <a:stretch>
            <a:fillRect/>
          </a:stretch>
        </p:blipFill>
        <p:spPr>
          <a:xfrm>
            <a:off x="820749" y="2413420"/>
            <a:ext cx="3428476" cy="2113720"/>
          </a:xfrm>
          <a:prstGeom prst="rect">
            <a:avLst/>
          </a:prstGeom>
        </p:spPr>
      </p:pic>
      <p:sp>
        <p:nvSpPr>
          <p:cNvPr id="8" name="מציין מיקום תוכן 2">
            <a:extLst>
              <a:ext uri="{FF2B5EF4-FFF2-40B4-BE49-F238E27FC236}">
                <a16:creationId xmlns:a16="http://schemas.microsoft.com/office/drawing/2014/main" id="{E1CB3981-FE2A-1AB5-1800-808B405D5CD8}"/>
              </a:ext>
            </a:extLst>
          </p:cNvPr>
          <p:cNvSpPr txBox="1">
            <a:spLocks/>
          </p:cNvSpPr>
          <p:nvPr/>
        </p:nvSpPr>
        <p:spPr>
          <a:xfrm>
            <a:off x="1110933" y="4892665"/>
            <a:ext cx="10628768" cy="1041147"/>
          </a:xfrm>
          <a:prstGeom prst="rect">
            <a:avLst/>
          </a:prstGeom>
        </p:spPr>
        <p:txBody>
          <a:bodyPr vert="horz" lIns="91440" tIns="45720" rIns="91440" bIns="45720" rtlCol="0" anchor="ctr">
            <a:normAutofit/>
          </a:bodyPr>
          <a:lstStyle>
            <a:lvl1pPr marL="285750" indent="-285750" algn="r" defTabSz="457200" rtl="1"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he-IL" dirty="0">
                <a:latin typeface="Calibri" panose="020F0502020204030204" pitchFamily="34" charset="0"/>
                <a:cs typeface="Calibri" panose="020F0502020204030204" pitchFamily="34" charset="0"/>
              </a:rPr>
              <a:t>וביצענו סימולציית </a:t>
            </a:r>
            <a:r>
              <a:rPr lang="he-IL" dirty="0" err="1">
                <a:latin typeface="Calibri" panose="020F0502020204030204" pitchFamily="34" charset="0"/>
                <a:cs typeface="Calibri" panose="020F0502020204030204" pitchFamily="34" charset="0"/>
              </a:rPr>
              <a:t>קינמטיקה</a:t>
            </a:r>
            <a:r>
              <a:rPr lang="he-IL" dirty="0">
                <a:latin typeface="Calibri" panose="020F0502020204030204" pitchFamily="34" charset="0"/>
                <a:cs typeface="Calibri" panose="020F0502020204030204" pitchFamily="34" charset="0"/>
              </a:rPr>
              <a:t> הפוכה עבור כל אחת מהנקודות במסלול</a:t>
            </a:r>
          </a:p>
        </p:txBody>
      </p:sp>
      <p:pic>
        <p:nvPicPr>
          <p:cNvPr id="9" name="תמונה 8" descr="תמונה שמכילה טקסט, צילום מסך, תרשים, קו&#10;&#10;התיאור נוצר באופן אוטומטי">
            <a:extLst>
              <a:ext uri="{FF2B5EF4-FFF2-40B4-BE49-F238E27FC236}">
                <a16:creationId xmlns:a16="http://schemas.microsoft.com/office/drawing/2014/main" id="{FA8B5A8A-B11B-A145-8151-1066FAD4D058}"/>
              </a:ext>
            </a:extLst>
          </p:cNvPr>
          <p:cNvPicPr>
            <a:picLocks noChangeAspect="1"/>
          </p:cNvPicPr>
          <p:nvPr/>
        </p:nvPicPr>
        <p:blipFill rotWithShape="1">
          <a:blip r:embed="rId4"/>
          <a:srcRect l="93" t="4376" r="28360" b="48966"/>
          <a:stretch/>
        </p:blipFill>
        <p:spPr bwMode="auto">
          <a:xfrm>
            <a:off x="820749" y="4527140"/>
            <a:ext cx="3428476" cy="20768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5050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2ADA8D6C-DE6D-40D2-88C0-01B1DE5B756F}"/>
              </a:ext>
            </a:extLst>
          </p:cNvPr>
          <p:cNvSpPr>
            <a:spLocks noGrp="1"/>
          </p:cNvSpPr>
          <p:nvPr>
            <p:ph idx="1"/>
          </p:nvPr>
        </p:nvSpPr>
        <p:spPr>
          <a:xfrm>
            <a:off x="977775" y="1162937"/>
            <a:ext cx="10628768" cy="1041147"/>
          </a:xfrm>
        </p:spPr>
        <p:txBody>
          <a:bodyPr>
            <a:normAutofit/>
          </a:bodyPr>
          <a:lstStyle/>
          <a:p>
            <a:pPr marL="0" indent="0">
              <a:buNone/>
            </a:pPr>
            <a:r>
              <a:rPr lang="he-IL" sz="1800"/>
              <a:t>ייצרנו אנימציה של תנועת רגל במהלך מחזור של צעד</a:t>
            </a:r>
          </a:p>
        </p:txBody>
      </p:sp>
      <p:pic>
        <p:nvPicPr>
          <p:cNvPr id="7" name="תמונה 6" descr="תמונה שמכילה טקסט, תרשים, קו, עלילה&#10;&#10;התיאור נוצר באופן אוטומטי">
            <a:extLst>
              <a:ext uri="{FF2B5EF4-FFF2-40B4-BE49-F238E27FC236}">
                <a16:creationId xmlns:a16="http://schemas.microsoft.com/office/drawing/2014/main" id="{9723ACB5-A129-258C-7418-7F519571E7A4}"/>
              </a:ext>
            </a:extLst>
          </p:cNvPr>
          <p:cNvPicPr>
            <a:picLocks noChangeAspect="1"/>
          </p:cNvPicPr>
          <p:nvPr/>
        </p:nvPicPr>
        <p:blipFill rotWithShape="1">
          <a:blip r:embed="rId2">
            <a:extLst>
              <a:ext uri="{28A0092B-C50C-407E-A947-70E740481C1C}">
                <a14:useLocalDpi xmlns:a14="http://schemas.microsoft.com/office/drawing/2010/main" val="0"/>
              </a:ext>
            </a:extLst>
          </a:blip>
          <a:srcRect t="12729" b="18174"/>
          <a:stretch/>
        </p:blipFill>
        <p:spPr bwMode="auto">
          <a:xfrm>
            <a:off x="3041780" y="2082786"/>
            <a:ext cx="5857123" cy="4047426"/>
          </a:xfrm>
          <a:prstGeom prst="rect">
            <a:avLst/>
          </a:prstGeom>
          <a:noFill/>
          <a:ln>
            <a:noFill/>
          </a:ln>
          <a:extLst>
            <a:ext uri="{53640926-AAD7-44D8-BBD7-CCE9431645EC}">
              <a14:shadowObscured xmlns:a14="http://schemas.microsoft.com/office/drawing/2010/main"/>
            </a:ext>
          </a:extLst>
        </p:spPr>
      </p:pic>
      <p:sp>
        <p:nvSpPr>
          <p:cNvPr id="12" name="Rectangle 2">
            <a:extLst>
              <a:ext uri="{FF2B5EF4-FFF2-40B4-BE49-F238E27FC236}">
                <a16:creationId xmlns:a16="http://schemas.microsoft.com/office/drawing/2014/main" id="{69E1E5F3-79CA-3E66-8EC7-175714060B2C}"/>
              </a:ext>
            </a:extLst>
          </p:cNvPr>
          <p:cNvSpPr txBox="1">
            <a:spLocks noChangeArrowheads="1"/>
          </p:cNvSpPr>
          <p:nvPr/>
        </p:nvSpPr>
        <p:spPr bwMode="auto">
          <a:xfrm>
            <a:off x="5970341" y="540840"/>
            <a:ext cx="52196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l" defTabSz="457200" rtl="1"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he-IL" err="1"/>
              <a:t>קינמטיקה</a:t>
            </a:r>
            <a:r>
              <a:rPr lang="he-IL"/>
              <a:t> הפוכה ותכנון מסלול</a:t>
            </a:r>
          </a:p>
        </p:txBody>
      </p:sp>
    </p:spTree>
    <p:extLst>
      <p:ext uri="{BB962C8B-B14F-4D97-AF65-F5344CB8AC3E}">
        <p14:creationId xmlns:p14="http://schemas.microsoft.com/office/powerpoint/2010/main" val="4156353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6096000" y="410625"/>
            <a:ext cx="409118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a:t>מערכות בקרה ותקשורת</a:t>
            </a:r>
          </a:p>
        </p:txBody>
      </p:sp>
      <p:sp>
        <p:nvSpPr>
          <p:cNvPr id="3" name="מציין מיקום תוכן 2">
            <a:extLst>
              <a:ext uri="{FF2B5EF4-FFF2-40B4-BE49-F238E27FC236}">
                <a16:creationId xmlns:a16="http://schemas.microsoft.com/office/drawing/2014/main" id="{2ADA8D6C-DE6D-40D2-88C0-01B1DE5B756F}"/>
              </a:ext>
            </a:extLst>
          </p:cNvPr>
          <p:cNvSpPr>
            <a:spLocks noGrp="1"/>
          </p:cNvSpPr>
          <p:nvPr>
            <p:ph idx="1"/>
          </p:nvPr>
        </p:nvSpPr>
        <p:spPr>
          <a:xfrm>
            <a:off x="1023043" y="864173"/>
            <a:ext cx="10628768" cy="5695063"/>
          </a:xfrm>
        </p:spPr>
        <p:txBody>
          <a:bodyPr>
            <a:normAutofit/>
          </a:bodyPr>
          <a:lstStyle/>
          <a:p>
            <a:pPr marL="0" indent="0">
              <a:buNone/>
            </a:pPr>
            <a:r>
              <a:rPr lang="he-IL" b="1" dirty="0">
                <a:latin typeface="Calibri" panose="020F0502020204030204" pitchFamily="34" charset="0"/>
                <a:cs typeface="Calibri" panose="020F0502020204030204" pitchFamily="34" charset="0"/>
              </a:rPr>
              <a:t>תקשורת בין </a:t>
            </a:r>
            <a:r>
              <a:rPr lang="en-US" b="1" dirty="0">
                <a:latin typeface="Calibri" panose="020F0502020204030204" pitchFamily="34" charset="0"/>
                <a:cs typeface="Calibri" panose="020F0502020204030204" pitchFamily="34" charset="0"/>
              </a:rPr>
              <a:t>Raspberry Pi</a:t>
            </a:r>
            <a:r>
              <a:rPr lang="he-IL" b="1" dirty="0">
                <a:latin typeface="Calibri" panose="020F0502020204030204" pitchFamily="34" charset="0"/>
                <a:cs typeface="Calibri" panose="020F0502020204030204" pitchFamily="34" charset="0"/>
              </a:rPr>
              <a:t> ל-</a:t>
            </a:r>
            <a:r>
              <a:rPr lang="en-US" b="1" dirty="0">
                <a:latin typeface="Calibri" panose="020F0502020204030204" pitchFamily="34" charset="0"/>
                <a:cs typeface="Calibri" panose="020F0502020204030204" pitchFamily="34" charset="0"/>
              </a:rPr>
              <a:t>Teensy</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Raspberry Pi</a:t>
            </a:r>
            <a:r>
              <a:rPr lang="en-US"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משמש כיחידת העיבוד המרכזית: מבצע חישובי </a:t>
            </a:r>
            <a:r>
              <a:rPr lang="he-IL" dirty="0" err="1">
                <a:latin typeface="Calibri" panose="020F0502020204030204" pitchFamily="34" charset="0"/>
                <a:cs typeface="Calibri" panose="020F0502020204030204" pitchFamily="34" charset="0"/>
              </a:rPr>
              <a:t>קינמטיקה</a:t>
            </a:r>
            <a:r>
              <a:rPr lang="he-IL" dirty="0">
                <a:latin typeface="Calibri" panose="020F0502020204030204" pitchFamily="34" charset="0"/>
                <a:cs typeface="Calibri" panose="020F0502020204030204" pitchFamily="34" charset="0"/>
              </a:rPr>
              <a:t> ותכנון מסלול</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Teensy</a:t>
            </a:r>
            <a:r>
              <a:rPr lang="en-US"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אחראי לשליטה ישירה במנועי </a:t>
            </a:r>
            <a:r>
              <a:rPr lang="he-IL" dirty="0" err="1">
                <a:latin typeface="Calibri" panose="020F0502020204030204" pitchFamily="34" charset="0"/>
                <a:cs typeface="Calibri" panose="020F0502020204030204" pitchFamily="34" charset="0"/>
              </a:rPr>
              <a:t>הסרוו</a:t>
            </a:r>
            <a:r>
              <a:rPr lang="he-IL" dirty="0">
                <a:latin typeface="Calibri" panose="020F0502020204030204" pitchFamily="34" charset="0"/>
                <a:cs typeface="Calibri" panose="020F0502020204030204" pitchFamily="34" charset="0"/>
              </a:rPr>
              <a:t>, מבצע את בקרת ה-</a:t>
            </a:r>
            <a:r>
              <a:rPr lang="en-US" dirty="0">
                <a:latin typeface="Calibri" panose="020F0502020204030204" pitchFamily="34" charset="0"/>
                <a:cs typeface="Calibri" panose="020F0502020204030204" pitchFamily="34" charset="0"/>
              </a:rPr>
              <a:t> PWM </a:t>
            </a:r>
            <a:r>
              <a:rPr lang="he-IL" dirty="0">
                <a:latin typeface="Calibri" panose="020F0502020204030204" pitchFamily="34" charset="0"/>
                <a:cs typeface="Calibri" panose="020F0502020204030204" pitchFamily="34" charset="0"/>
              </a:rPr>
              <a:t>על כל מנוע</a:t>
            </a:r>
          </a:p>
          <a:p>
            <a:pPr>
              <a:buFont typeface="Arial" panose="020B0604020202020204" pitchFamily="34" charset="0"/>
              <a:buChar char="•"/>
            </a:pPr>
            <a:r>
              <a:rPr lang="he-IL" dirty="0">
                <a:latin typeface="Calibri" panose="020F0502020204030204" pitchFamily="34" charset="0"/>
                <a:cs typeface="Calibri" panose="020F0502020204030204" pitchFamily="34" charset="0"/>
              </a:rPr>
              <a:t>תקשורת ביניהם מתבצעת דרך </a:t>
            </a:r>
            <a:r>
              <a:rPr lang="en-US" b="1" dirty="0">
                <a:latin typeface="Calibri" panose="020F0502020204030204" pitchFamily="34" charset="0"/>
                <a:cs typeface="Calibri" panose="020F0502020204030204" pitchFamily="34" charset="0"/>
              </a:rPr>
              <a:t>Serial Communication</a:t>
            </a:r>
            <a:r>
              <a:rPr lang="en-US" dirty="0">
                <a:latin typeface="Calibri" panose="020F0502020204030204" pitchFamily="34" charset="0"/>
                <a:cs typeface="Calibri" panose="020F0502020204030204" pitchFamily="34" charset="0"/>
              </a:rPr>
              <a:t> (UART), </a:t>
            </a:r>
            <a:r>
              <a:rPr lang="he-IL" dirty="0">
                <a:latin typeface="Calibri" panose="020F0502020204030204" pitchFamily="34" charset="0"/>
                <a:cs typeface="Calibri" panose="020F0502020204030204" pitchFamily="34" charset="0"/>
              </a:rPr>
              <a:t> במהירות של </a:t>
            </a:r>
            <a:r>
              <a:rPr lang="en-US" dirty="0">
                <a:latin typeface="Calibri" panose="020F0502020204030204" pitchFamily="34" charset="0"/>
                <a:cs typeface="Calibri" panose="020F0502020204030204" pitchFamily="34" charset="0"/>
              </a:rPr>
              <a:t>115200 baud</a:t>
            </a:r>
          </a:p>
          <a:p>
            <a:pPr marL="0" indent="0">
              <a:buNone/>
            </a:pPr>
            <a:r>
              <a:rPr lang="he-IL" b="1" dirty="0">
                <a:latin typeface="Calibri" panose="020F0502020204030204" pitchFamily="34" charset="0"/>
                <a:cs typeface="Calibri" panose="020F0502020204030204" pitchFamily="34" charset="0"/>
              </a:rPr>
              <a:t>תזמון ובקרת תנועה</a:t>
            </a:r>
          </a:p>
          <a:p>
            <a:pPr>
              <a:buFont typeface="Arial" panose="020B0604020202020204" pitchFamily="34" charset="0"/>
              <a:buChar char="•"/>
            </a:pPr>
            <a:r>
              <a:rPr lang="he-IL" dirty="0">
                <a:latin typeface="Calibri" panose="020F0502020204030204" pitchFamily="34" charset="0"/>
                <a:cs typeface="Calibri" panose="020F0502020204030204" pitchFamily="34" charset="0"/>
              </a:rPr>
              <a:t>נתוני זוויות המפרקים מחושבים ב-</a:t>
            </a:r>
            <a:r>
              <a:rPr lang="en-US" dirty="0">
                <a:latin typeface="Calibri" panose="020F0502020204030204" pitchFamily="34" charset="0"/>
                <a:cs typeface="Calibri" panose="020F0502020204030204" pitchFamily="34" charset="0"/>
              </a:rPr>
              <a:t> Raspberry Pi </a:t>
            </a:r>
            <a:r>
              <a:rPr lang="he-IL" dirty="0">
                <a:latin typeface="Calibri" panose="020F0502020204030204" pitchFamily="34" charset="0"/>
                <a:cs typeface="Calibri" panose="020F0502020204030204" pitchFamily="34" charset="0"/>
              </a:rPr>
              <a:t>ונשלחים למנועים דרך </a:t>
            </a:r>
            <a:r>
              <a:rPr lang="en-US" dirty="0">
                <a:latin typeface="Calibri" panose="020F0502020204030204" pitchFamily="34" charset="0"/>
                <a:cs typeface="Calibri" panose="020F0502020204030204" pitchFamily="34" charset="0"/>
              </a:rPr>
              <a:t>Teensy</a:t>
            </a:r>
          </a:p>
          <a:p>
            <a:pPr>
              <a:buFont typeface="Arial" panose="020B0604020202020204" pitchFamily="34" charset="0"/>
              <a:buChar char="•"/>
            </a:pPr>
            <a:r>
              <a:rPr lang="he-IL" dirty="0">
                <a:latin typeface="Calibri" panose="020F0502020204030204" pitchFamily="34" charset="0"/>
                <a:cs typeface="Calibri" panose="020F0502020204030204" pitchFamily="34" charset="0"/>
              </a:rPr>
              <a:t>כל פקודה כוללת מערך של 8 זוויות לכל מנוע ברגליים</a:t>
            </a:r>
          </a:p>
          <a:p>
            <a:pPr>
              <a:buFont typeface="Arial" panose="020B0604020202020204" pitchFamily="34" charset="0"/>
              <a:buChar char="•"/>
            </a:pPr>
            <a:r>
              <a:rPr lang="he-IL" dirty="0">
                <a:latin typeface="Calibri" panose="020F0502020204030204" pitchFamily="34" charset="0"/>
                <a:cs typeface="Calibri" panose="020F0502020204030204" pitchFamily="34" charset="0"/>
              </a:rPr>
              <a:t>זמן השהיה בין פקודות מותאם לדיוק התנועה ולמניעת רעידות</a:t>
            </a:r>
          </a:p>
          <a:p>
            <a:pPr marL="0" indent="0">
              <a:buNone/>
            </a:pPr>
            <a:r>
              <a:rPr lang="he-IL" b="1" dirty="0">
                <a:latin typeface="Calibri" panose="020F0502020204030204" pitchFamily="34" charset="0"/>
                <a:cs typeface="Calibri" panose="020F0502020204030204" pitchFamily="34" charset="0"/>
              </a:rPr>
              <a:t>פונקציות בקרה מרכזיות</a:t>
            </a:r>
          </a:p>
          <a:p>
            <a:pPr>
              <a:buFont typeface="Arial" panose="020B0604020202020204" pitchFamily="34" charset="0"/>
              <a:buChar char="•"/>
            </a:pPr>
            <a:r>
              <a:rPr lang="en-US" b="1" dirty="0" err="1">
                <a:latin typeface="Calibri" panose="020F0502020204030204" pitchFamily="34" charset="0"/>
                <a:cs typeface="Calibri" panose="020F0502020204030204" pitchFamily="34" charset="0"/>
              </a:rPr>
              <a:t>send_angles</a:t>
            </a:r>
            <a:r>
              <a:rPr lang="en-US" b="1"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פונקציה השולחת את פקודות הזווית לכל 8 המנועים</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trajectory_plan</a:t>
            </a:r>
            <a:r>
              <a:rPr lang="en-US" b="1"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מחשבת את המסלול הרצוי לרגליים ומייצרת את הזוויות הדרושות לתנועה חלקה ויציבה</a:t>
            </a:r>
          </a:p>
        </p:txBody>
      </p:sp>
    </p:spTree>
    <p:extLst>
      <p:ext uri="{BB962C8B-B14F-4D97-AF65-F5344CB8AC3E}">
        <p14:creationId xmlns:p14="http://schemas.microsoft.com/office/powerpoint/2010/main" val="2524610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7470090" y="562731"/>
            <a:ext cx="409118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מערכות בקרה ותקשורת</a:t>
            </a:r>
          </a:p>
        </p:txBody>
      </p:sp>
      <p:sp>
        <p:nvSpPr>
          <p:cNvPr id="14" name="מציין מיקום תוכן 2">
            <a:extLst>
              <a:ext uri="{FF2B5EF4-FFF2-40B4-BE49-F238E27FC236}">
                <a16:creationId xmlns:a16="http://schemas.microsoft.com/office/drawing/2014/main" id="{B9F4C8F5-BA71-2D0E-CA00-B21A01C4E23A}"/>
              </a:ext>
            </a:extLst>
          </p:cNvPr>
          <p:cNvSpPr>
            <a:spLocks noGrp="1"/>
          </p:cNvSpPr>
          <p:nvPr>
            <p:ph idx="1"/>
          </p:nvPr>
        </p:nvSpPr>
        <p:spPr>
          <a:xfrm>
            <a:off x="932507" y="855119"/>
            <a:ext cx="10628768" cy="5695063"/>
          </a:xfrm>
        </p:spPr>
        <p:txBody>
          <a:bodyPr>
            <a:normAutofit/>
          </a:bodyPr>
          <a:lstStyle/>
          <a:p>
            <a:pPr marL="0" indent="0">
              <a:buNone/>
            </a:pPr>
            <a:r>
              <a:rPr lang="he-IL" sz="1800" b="1" dirty="0">
                <a:latin typeface="Calibri" panose="020F0502020204030204" pitchFamily="34" charset="0"/>
                <a:cs typeface="Calibri" panose="020F0502020204030204" pitchFamily="34" charset="0"/>
              </a:rPr>
              <a:t>חישובי </a:t>
            </a:r>
            <a:r>
              <a:rPr lang="he-IL" sz="1800" b="1" dirty="0" err="1">
                <a:latin typeface="Calibri" panose="020F0502020204030204" pitchFamily="34" charset="0"/>
                <a:cs typeface="Calibri" panose="020F0502020204030204" pitchFamily="34" charset="0"/>
              </a:rPr>
              <a:t>קינמטיקה</a:t>
            </a:r>
            <a:r>
              <a:rPr lang="he-IL" sz="1800" b="1" dirty="0">
                <a:latin typeface="Calibri" panose="020F0502020204030204" pitchFamily="34" charset="0"/>
                <a:cs typeface="Calibri" panose="020F0502020204030204" pitchFamily="34" charset="0"/>
              </a:rPr>
              <a:t> הפוכה</a:t>
            </a:r>
            <a:endParaRPr lang="en-US" sz="18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פונקציה </a:t>
            </a:r>
            <a:r>
              <a:rPr lang="en-US" sz="1800" dirty="0">
                <a:latin typeface="Calibri" panose="020F0502020204030204" pitchFamily="34" charset="0"/>
                <a:cs typeface="Calibri" panose="020F0502020204030204" pitchFamily="34" charset="0"/>
              </a:rPr>
              <a:t>IK(x, y): </a:t>
            </a:r>
            <a:r>
              <a:rPr lang="he-IL" sz="1800" dirty="0">
                <a:latin typeface="Calibri" panose="020F0502020204030204" pitchFamily="34" charset="0"/>
                <a:cs typeface="Calibri" panose="020F0502020204030204" pitchFamily="34" charset="0"/>
              </a:rPr>
              <a:t> מחשבת את הזוויות הנדרשות לכל מפרק בהתאם לקואורדינטות הרצויות של הרגל.</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החישוב מתבסס על מודל גיאומטרי מדויק של הרגליים, תוך הבטחת דיוק בתנועות.</a:t>
            </a:r>
          </a:p>
          <a:p>
            <a:pPr marL="0" indent="0">
              <a:buNone/>
            </a:pPr>
            <a:r>
              <a:rPr lang="he-IL" sz="1800" b="1" dirty="0">
                <a:latin typeface="Calibri" panose="020F0502020204030204" pitchFamily="34" charset="0"/>
                <a:cs typeface="Calibri" panose="020F0502020204030204" pitchFamily="34" charset="0"/>
              </a:rPr>
              <a:t>תכנון מסלול (</a:t>
            </a:r>
            <a:r>
              <a:rPr lang="en-US" sz="1800" b="1" dirty="0">
                <a:latin typeface="Calibri" panose="020F0502020204030204" pitchFamily="34" charset="0"/>
                <a:cs typeface="Calibri" panose="020F0502020204030204" pitchFamily="34" charset="0"/>
              </a:rPr>
              <a:t>trajectory planning</a:t>
            </a:r>
            <a:r>
              <a:rPr lang="he-IL" sz="1800" b="1" dirty="0">
                <a:latin typeface="Calibri" panose="020F0502020204030204" pitchFamily="34" charset="0"/>
                <a:cs typeface="Calibri" panose="020F0502020204030204" pitchFamily="34" charset="0"/>
              </a:rPr>
              <a:t>)</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פונקציה </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trajectory_plan</a:t>
            </a:r>
            <a:r>
              <a:rPr lang="en-US" sz="1800" dirty="0">
                <a:latin typeface="Calibri" panose="020F0502020204030204" pitchFamily="34" charset="0"/>
                <a:cs typeface="Calibri" panose="020F0502020204030204" pitchFamily="34" charset="0"/>
              </a:rPr>
              <a:t>(x0, y0, R, steps): </a:t>
            </a:r>
            <a:r>
              <a:rPr lang="he-IL" sz="1800" dirty="0">
                <a:latin typeface="Calibri" panose="020F0502020204030204" pitchFamily="34" charset="0"/>
                <a:cs typeface="Calibri" panose="020F0502020204030204" pitchFamily="34" charset="0"/>
              </a:rPr>
              <a:t>מתכננת מסלול תנועה לרגליים במבנה של חצי עיגול.</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מסלול זה מבטיח תנועה רציפה וחלקה לכל רגל, עם פיזור זוויות מדויק לכל צעד.</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פונקציה </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traj_use</a:t>
            </a:r>
            <a:r>
              <a:rPr lang="en-US" sz="1800" dirty="0">
                <a:latin typeface="Calibri" panose="020F0502020204030204" pitchFamily="34" charset="0"/>
                <a:cs typeface="Calibri" panose="020F0502020204030204" pitchFamily="34" charset="0"/>
              </a:rPr>
              <a:t>(): </a:t>
            </a:r>
            <a:r>
              <a:rPr lang="he-IL" sz="1800" dirty="0">
                <a:latin typeface="Calibri" panose="020F0502020204030204" pitchFamily="34" charset="0"/>
                <a:cs typeface="Calibri" panose="020F0502020204030204" pitchFamily="34" charset="0"/>
              </a:rPr>
              <a:t>מייצרת את מערך הזוויות המתאים לכל שלב במסלול התנועה.</a:t>
            </a:r>
          </a:p>
          <a:p>
            <a:pPr marL="0" indent="0">
              <a:buNone/>
            </a:pPr>
            <a:r>
              <a:rPr lang="he-IL" sz="1800" b="1" dirty="0">
                <a:latin typeface="Calibri" panose="020F0502020204030204" pitchFamily="34" charset="0"/>
                <a:cs typeface="Calibri" panose="020F0502020204030204" pitchFamily="34" charset="0"/>
              </a:rPr>
              <a:t>שליטה במנועים</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פונקציה </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send_angles</a:t>
            </a:r>
            <a:r>
              <a:rPr lang="en-US" sz="1800" dirty="0">
                <a:latin typeface="Calibri" panose="020F0502020204030204" pitchFamily="34" charset="0"/>
                <a:cs typeface="Calibri" panose="020F0502020204030204" pitchFamily="34" charset="0"/>
              </a:rPr>
              <a:t>(angles, </a:t>
            </a:r>
            <a:r>
              <a:rPr lang="en-US" sz="1800" dirty="0" err="1">
                <a:latin typeface="Calibri" panose="020F0502020204030204" pitchFamily="34" charset="0"/>
                <a:cs typeface="Calibri" panose="020F0502020204030204" pitchFamily="34" charset="0"/>
              </a:rPr>
              <a:t>pose_name</a:t>
            </a:r>
            <a:r>
              <a:rPr lang="en-US" sz="1800" dirty="0">
                <a:latin typeface="Calibri" panose="020F0502020204030204" pitchFamily="34" charset="0"/>
                <a:cs typeface="Calibri" panose="020F0502020204030204" pitchFamily="34" charset="0"/>
              </a:rPr>
              <a:t>): </a:t>
            </a:r>
            <a:r>
              <a:rPr lang="he-IL" sz="1800" dirty="0">
                <a:latin typeface="Calibri" panose="020F0502020204030204" pitchFamily="34" charset="0"/>
                <a:cs typeface="Calibri" panose="020F0502020204030204" pitchFamily="34" charset="0"/>
              </a:rPr>
              <a:t>שולחת את מערך הזוויות למנועי </a:t>
            </a:r>
            <a:r>
              <a:rPr lang="he-IL" sz="1800" dirty="0" err="1">
                <a:latin typeface="Calibri" panose="020F0502020204030204" pitchFamily="34" charset="0"/>
                <a:cs typeface="Calibri" panose="020F0502020204030204" pitchFamily="34" charset="0"/>
              </a:rPr>
              <a:t>הסרוו</a:t>
            </a:r>
            <a:r>
              <a:rPr lang="he-IL" sz="1800" dirty="0">
                <a:latin typeface="Calibri" panose="020F0502020204030204" pitchFamily="34" charset="0"/>
                <a:cs typeface="Calibri" panose="020F0502020204030204" pitchFamily="34" charset="0"/>
              </a:rPr>
              <a:t> ב-</a:t>
            </a:r>
            <a:r>
              <a:rPr lang="en-US" sz="1800" dirty="0">
                <a:latin typeface="Calibri" panose="020F0502020204030204" pitchFamily="34" charset="0"/>
                <a:cs typeface="Calibri" panose="020F0502020204030204" pitchFamily="34" charset="0"/>
              </a:rPr>
              <a:t>Teensy </a:t>
            </a:r>
            <a:r>
              <a:rPr lang="he-IL" sz="1800" dirty="0">
                <a:latin typeface="Calibri" panose="020F0502020204030204" pitchFamily="34" charset="0"/>
                <a:cs typeface="Calibri" panose="020F0502020204030204" pitchFamily="34" charset="0"/>
              </a:rPr>
              <a:t> דרך התקשורת הסריאלית.</a:t>
            </a:r>
          </a:p>
          <a:p>
            <a:pPr>
              <a:buFont typeface="Arial" panose="020B0604020202020204" pitchFamily="34" charset="0"/>
              <a:buChar char="•"/>
            </a:pPr>
            <a:r>
              <a:rPr lang="he-IL" sz="1800" dirty="0">
                <a:latin typeface="Calibri" panose="020F0502020204030204" pitchFamily="34" charset="0"/>
                <a:cs typeface="Calibri" panose="020F0502020204030204" pitchFamily="34" charset="0"/>
              </a:rPr>
              <a:t>הפונקציה תומכת בשליחת פקודות עבור מצבים שונים (עמידה, ישיבה, הליכה, סיבוב).</a:t>
            </a:r>
          </a:p>
          <a:p>
            <a:pPr>
              <a:buFont typeface="Arial" panose="020B0604020202020204" pitchFamily="34" charset="0"/>
              <a:buChar char="•"/>
            </a:pPr>
            <a:endParaRPr lang="he-IL"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617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10022772" y="862306"/>
            <a:ext cx="10246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מבוא</a:t>
            </a:r>
          </a:p>
        </p:txBody>
      </p:sp>
      <p:sp>
        <p:nvSpPr>
          <p:cNvPr id="3" name="מציין מיקום תוכן 2">
            <a:extLst>
              <a:ext uri="{FF2B5EF4-FFF2-40B4-BE49-F238E27FC236}">
                <a16:creationId xmlns:a16="http://schemas.microsoft.com/office/drawing/2014/main" id="{2ADA8D6C-DE6D-40D2-88C0-01B1DE5B756F}"/>
              </a:ext>
            </a:extLst>
          </p:cNvPr>
          <p:cNvSpPr>
            <a:spLocks noGrp="1"/>
          </p:cNvSpPr>
          <p:nvPr>
            <p:ph idx="1"/>
          </p:nvPr>
        </p:nvSpPr>
        <p:spPr>
          <a:xfrm>
            <a:off x="1394910" y="1374653"/>
            <a:ext cx="9905998" cy="1375878"/>
          </a:xfrm>
        </p:spPr>
        <p:txBody>
          <a:bodyPr>
            <a:normAutofit/>
          </a:bodyPr>
          <a:lstStyle/>
          <a:p>
            <a:pPr marL="0" indent="0">
              <a:buNone/>
            </a:pPr>
            <a:r>
              <a:rPr lang="he-IL" kern="0" dirty="0">
                <a:effectLst/>
                <a:latin typeface="Calibri" panose="020F0502020204030204" pitchFamily="34" charset="0"/>
                <a:ea typeface="Aptos" panose="020B0004020202020204" pitchFamily="34" charset="0"/>
                <a:cs typeface="Calibri" panose="020F0502020204030204" pitchFamily="34" charset="0"/>
              </a:rPr>
              <a:t>במסגרת </a:t>
            </a:r>
            <a:r>
              <a:rPr lang="he-IL" kern="0" dirty="0" err="1">
                <a:effectLst/>
                <a:latin typeface="Calibri" panose="020F0502020204030204" pitchFamily="34" charset="0"/>
                <a:ea typeface="Aptos" panose="020B0004020202020204" pitchFamily="34" charset="0"/>
                <a:cs typeface="Calibri" panose="020F0502020204030204" pitchFamily="34" charset="0"/>
              </a:rPr>
              <a:t>פרוייקט</a:t>
            </a:r>
            <a:r>
              <a:rPr lang="he-IL" kern="0" dirty="0">
                <a:effectLst/>
                <a:latin typeface="Calibri" panose="020F0502020204030204" pitchFamily="34" charset="0"/>
                <a:ea typeface="Aptos" panose="020B0004020202020204" pitchFamily="34" charset="0"/>
                <a:cs typeface="Calibri" panose="020F0502020204030204" pitchFamily="34" charset="0"/>
              </a:rPr>
              <a:t> הגמר של לימודי הנדסת מכונות ורובוטיקה בטכניון ובגלל הזיקה שלנו לרובוטים וכלבים, בחרנו לתכנן ולבנות רובוט בדמות כלב.</a:t>
            </a:r>
            <a:endParaRPr lang="he-IL" sz="2400" dirty="0">
              <a:latin typeface="Calibri" panose="020F0502020204030204" pitchFamily="34" charset="0"/>
              <a:cs typeface="Calibri" panose="020F0502020204030204" pitchFamily="34" charset="0"/>
            </a:endParaRPr>
          </a:p>
        </p:txBody>
      </p:sp>
      <p:sp>
        <p:nvSpPr>
          <p:cNvPr id="8" name="מציין מיקום תוכן 2">
            <a:extLst>
              <a:ext uri="{FF2B5EF4-FFF2-40B4-BE49-F238E27FC236}">
                <a16:creationId xmlns:a16="http://schemas.microsoft.com/office/drawing/2014/main" id="{D5F0911E-B5C7-0D35-E21A-3F36DE2D35BB}"/>
              </a:ext>
            </a:extLst>
          </p:cNvPr>
          <p:cNvSpPr txBox="1">
            <a:spLocks/>
          </p:cNvSpPr>
          <p:nvPr/>
        </p:nvSpPr>
        <p:spPr>
          <a:xfrm>
            <a:off x="4579951" y="2578688"/>
            <a:ext cx="7037514" cy="2406780"/>
          </a:xfrm>
          <a:prstGeom prst="rect">
            <a:avLst/>
          </a:prstGeom>
        </p:spPr>
        <p:txBody>
          <a:bodyPr vert="horz" lIns="91440" tIns="45720" rIns="91440" bIns="45720" rtlCol="0" anchor="ctr">
            <a:normAutofit/>
          </a:bodyPr>
          <a:lstStyle>
            <a:lvl1pPr marL="285750" indent="-285750" algn="r" defTabSz="457200" rtl="1"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he-IL" kern="0" dirty="0">
                <a:effectLst/>
                <a:latin typeface="Calibri" panose="020F0502020204030204" pitchFamily="34" charset="0"/>
                <a:ea typeface="Aptos" panose="020B0004020202020204" pitchFamily="34" charset="0"/>
                <a:cs typeface="Calibri" panose="020F0502020204030204" pitchFamily="34" charset="0"/>
              </a:rPr>
              <a:t>מטרת </a:t>
            </a:r>
            <a:r>
              <a:rPr lang="he-IL" kern="0" dirty="0" err="1">
                <a:effectLst/>
                <a:latin typeface="Calibri" panose="020F0502020204030204" pitchFamily="34" charset="0"/>
                <a:ea typeface="Aptos" panose="020B0004020202020204" pitchFamily="34" charset="0"/>
                <a:cs typeface="Calibri" panose="020F0502020204030204" pitchFamily="34" charset="0"/>
              </a:rPr>
              <a:t>הפרוייקט</a:t>
            </a:r>
            <a:r>
              <a:rPr lang="he-IL" kern="0" dirty="0">
                <a:effectLst/>
                <a:latin typeface="Calibri" panose="020F0502020204030204" pitchFamily="34" charset="0"/>
                <a:ea typeface="Aptos" panose="020B0004020202020204" pitchFamily="34" charset="0"/>
                <a:cs typeface="Calibri" panose="020F0502020204030204" pitchFamily="34" charset="0"/>
              </a:rPr>
              <a:t>- תכנון ובניית אבטיפוס של כלב רובוטי בעל ארבע רגליים תחת שימוש בעקרונות ביומכניים.</a:t>
            </a:r>
          </a:p>
          <a:p>
            <a:r>
              <a:rPr lang="he-IL" kern="0" dirty="0">
                <a:effectLst/>
                <a:latin typeface="Calibri" panose="020F0502020204030204" pitchFamily="34" charset="0"/>
                <a:cs typeface="Calibri" panose="020F0502020204030204" pitchFamily="34" charset="0"/>
              </a:rPr>
              <a:t>תחומי ידע רלוונטיים- תכן מכאני, </a:t>
            </a:r>
            <a:r>
              <a:rPr lang="he-IL" kern="0" dirty="0" err="1">
                <a:effectLst/>
                <a:latin typeface="Calibri" panose="020F0502020204030204" pitchFamily="34" charset="0"/>
                <a:cs typeface="Calibri" panose="020F0502020204030204" pitchFamily="34" charset="0"/>
              </a:rPr>
              <a:t>קינמטיקה</a:t>
            </a:r>
            <a:r>
              <a:rPr lang="he-IL" kern="0" dirty="0">
                <a:effectLst/>
                <a:latin typeface="Calibri" panose="020F0502020204030204" pitchFamily="34" charset="0"/>
                <a:cs typeface="Calibri" panose="020F0502020204030204" pitchFamily="34" charset="0"/>
              </a:rPr>
              <a:t>, </a:t>
            </a:r>
            <a:r>
              <a:rPr lang="he-IL" kern="0" dirty="0" err="1">
                <a:effectLst/>
                <a:latin typeface="Calibri" panose="020F0502020204030204" pitchFamily="34" charset="0"/>
                <a:cs typeface="Calibri" panose="020F0502020204030204" pitchFamily="34" charset="0"/>
              </a:rPr>
              <a:t>מכטרוניקה</a:t>
            </a:r>
            <a:r>
              <a:rPr lang="he-IL" kern="0" dirty="0">
                <a:effectLst/>
                <a:latin typeface="Calibri" panose="020F0502020204030204" pitchFamily="34" charset="0"/>
                <a:cs typeface="Calibri" panose="020F0502020204030204" pitchFamily="34" charset="0"/>
              </a:rPr>
              <a:t> ותוכנה</a:t>
            </a:r>
          </a:p>
          <a:p>
            <a:r>
              <a:rPr lang="he-IL" kern="0" dirty="0">
                <a:effectLst/>
                <a:latin typeface="Calibri" panose="020F0502020204030204" pitchFamily="34" charset="0"/>
                <a:ea typeface="Aptos" panose="020B0004020202020204" pitchFamily="34" charset="0"/>
                <a:cs typeface="Calibri" panose="020F0502020204030204" pitchFamily="34" charset="0"/>
              </a:rPr>
              <a:t>תהליך העבודה על הפרויקט כלל שלבים של תכנון, סימולציה, הרכבה, אינטגרציה ובדיקות, תוך שילוב של ידע רב תחומי ממקצועות הנדסת המכונות והרובוטיקה</a:t>
            </a:r>
            <a:endParaRPr lang="he-IL" kern="0" dirty="0">
              <a:effectLst/>
              <a:latin typeface="Calibri" panose="020F0502020204030204" pitchFamily="34" charset="0"/>
              <a:cs typeface="Calibri" panose="020F0502020204030204" pitchFamily="34" charset="0"/>
            </a:endParaRPr>
          </a:p>
        </p:txBody>
      </p:sp>
      <p:pic>
        <p:nvPicPr>
          <p:cNvPr id="6" name="תמונה 5" descr="Robodog">
            <a:extLst>
              <a:ext uri="{FF2B5EF4-FFF2-40B4-BE49-F238E27FC236}">
                <a16:creationId xmlns:a16="http://schemas.microsoft.com/office/drawing/2014/main" id="{8D101C7F-59EA-98E3-26F4-2E3A0329972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8176" y="2750531"/>
            <a:ext cx="2486025" cy="2486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6460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7598875" y="483052"/>
            <a:ext cx="3882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a:t>שילוב מפסק- </a:t>
            </a:r>
            <a:r>
              <a:rPr lang="en-US"/>
              <a:t>PULLUP</a:t>
            </a:r>
            <a:endParaRPr lang="he-IL"/>
          </a:p>
        </p:txBody>
      </p:sp>
      <p:sp>
        <p:nvSpPr>
          <p:cNvPr id="14" name="מציין מיקום תוכן 2">
            <a:extLst>
              <a:ext uri="{FF2B5EF4-FFF2-40B4-BE49-F238E27FC236}">
                <a16:creationId xmlns:a16="http://schemas.microsoft.com/office/drawing/2014/main" id="{B9F4C8F5-BA71-2D0E-CA00-B21A01C4E23A}"/>
              </a:ext>
            </a:extLst>
          </p:cNvPr>
          <p:cNvSpPr>
            <a:spLocks noGrp="1"/>
          </p:cNvSpPr>
          <p:nvPr>
            <p:ph idx="1"/>
          </p:nvPr>
        </p:nvSpPr>
        <p:spPr>
          <a:xfrm>
            <a:off x="6096000" y="103024"/>
            <a:ext cx="5501489" cy="5695063"/>
          </a:xfrm>
        </p:spPr>
        <p:txBody>
          <a:bodyPr>
            <a:normAutofit/>
          </a:bodyPr>
          <a:lstStyle/>
          <a:p>
            <a:r>
              <a:rPr lang="he-IL" b="1" dirty="0">
                <a:latin typeface="Calibri" panose="020F0502020204030204" pitchFamily="34" charset="0"/>
                <a:cs typeface="Calibri" panose="020F0502020204030204" pitchFamily="34" charset="0"/>
              </a:rPr>
              <a:t>מטרת המתג</a:t>
            </a:r>
          </a:p>
          <a:p>
            <a:pPr>
              <a:buFont typeface="Arial" panose="020B0604020202020204" pitchFamily="34" charset="0"/>
              <a:buChar char="•"/>
            </a:pPr>
            <a:r>
              <a:rPr lang="he-IL" dirty="0">
                <a:latin typeface="Calibri" panose="020F0502020204030204" pitchFamily="34" charset="0"/>
                <a:cs typeface="Calibri" panose="020F0502020204030204" pitchFamily="34" charset="0"/>
              </a:rPr>
              <a:t>שילוב מתג במערכת לצורך מתן פקודה לרובוט להתחיל בדמונסטרציה ללא חיבור קווי או אלחוטי למחשב חיצוני.</a:t>
            </a:r>
          </a:p>
          <a:p>
            <a:r>
              <a:rPr lang="he-IL" b="1" dirty="0">
                <a:latin typeface="Calibri" panose="020F0502020204030204" pitchFamily="34" charset="0"/>
                <a:cs typeface="Calibri" panose="020F0502020204030204" pitchFamily="34" charset="0"/>
              </a:rPr>
              <a:t>מנגנון </a:t>
            </a:r>
            <a:r>
              <a:rPr lang="en-US" b="1" dirty="0">
                <a:latin typeface="Calibri" panose="020F0502020204030204" pitchFamily="34" charset="0"/>
                <a:cs typeface="Calibri" panose="020F0502020204030204" pitchFamily="34" charset="0"/>
              </a:rPr>
              <a:t>PULLUP</a:t>
            </a:r>
          </a:p>
          <a:p>
            <a:pPr>
              <a:buFont typeface="Arial" panose="020B0604020202020204" pitchFamily="34" charset="0"/>
              <a:buChar char="•"/>
            </a:pPr>
            <a:r>
              <a:rPr lang="he-IL" dirty="0">
                <a:latin typeface="Calibri" panose="020F0502020204030204" pitchFamily="34" charset="0"/>
                <a:cs typeface="Calibri" panose="020F0502020204030204" pitchFamily="34" charset="0"/>
              </a:rPr>
              <a:t>המתג מוגדר במצב </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PULLUP</a:t>
            </a:r>
            <a:r>
              <a:rPr lang="en-US"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שבו המצב ברירת מחדל הוא </a:t>
            </a:r>
            <a:r>
              <a:rPr lang="en-US" dirty="0">
                <a:latin typeface="Calibri" panose="020F0502020204030204" pitchFamily="34" charset="0"/>
                <a:cs typeface="Calibri" panose="020F0502020204030204" pitchFamily="34" charset="0"/>
              </a:rPr>
              <a:t>LOW</a:t>
            </a:r>
            <a:r>
              <a:rPr lang="he-IL" dirty="0">
                <a:latin typeface="Calibri" panose="020F0502020204030204" pitchFamily="34" charset="0"/>
                <a:cs typeface="Calibri" panose="020F0502020204030204" pitchFamily="34" charset="0"/>
              </a:rPr>
              <a:t> והמתג משדר </a:t>
            </a:r>
            <a:r>
              <a:rPr lang="en-US" dirty="0">
                <a:latin typeface="Calibri" panose="020F0502020204030204" pitchFamily="34" charset="0"/>
                <a:cs typeface="Calibri" panose="020F0502020204030204" pitchFamily="34" charset="0"/>
              </a:rPr>
              <a:t>HIGH</a:t>
            </a:r>
            <a:r>
              <a:rPr lang="he-IL" dirty="0">
                <a:latin typeface="Calibri" panose="020F0502020204030204" pitchFamily="34" charset="0"/>
                <a:cs typeface="Calibri" panose="020F0502020204030204" pitchFamily="34" charset="0"/>
              </a:rPr>
              <a:t> כשמופעל.</a:t>
            </a:r>
          </a:p>
          <a:p>
            <a:pPr>
              <a:buFont typeface="Arial" panose="020B0604020202020204" pitchFamily="34" charset="0"/>
              <a:buChar char="•"/>
            </a:pPr>
            <a:r>
              <a:rPr lang="he-IL" dirty="0">
                <a:latin typeface="Calibri" panose="020F0502020204030204" pitchFamily="34" charset="0"/>
                <a:cs typeface="Calibri" panose="020F0502020204030204" pitchFamily="34" charset="0"/>
              </a:rPr>
              <a:t>התקשורת עם המתג מתבצעת דרך ה-</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GPIO</a:t>
            </a:r>
            <a:r>
              <a:rPr lang="en-US"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של ה-</a:t>
            </a:r>
            <a:r>
              <a:rPr lang="en-US" dirty="0">
                <a:latin typeface="Calibri" panose="020F0502020204030204" pitchFamily="34" charset="0"/>
                <a:cs typeface="Calibri" panose="020F0502020204030204" pitchFamily="34" charset="0"/>
              </a:rPr>
              <a:t>Raspberry Pi</a:t>
            </a:r>
            <a:r>
              <a:rPr lang="he-IL"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שמזהה את מצבו.</a:t>
            </a:r>
          </a:p>
        </p:txBody>
      </p:sp>
      <p:pic>
        <p:nvPicPr>
          <p:cNvPr id="3" name="תמונה 2" descr="תמונה שמכילה אדם, כיור, בתוך מבנה, חלקי צנרת&#10;&#10;התיאור נוצר באופן אוטומטי">
            <a:extLst>
              <a:ext uri="{FF2B5EF4-FFF2-40B4-BE49-F238E27FC236}">
                <a16:creationId xmlns:a16="http://schemas.microsoft.com/office/drawing/2014/main" id="{C7DEDE4A-B1AD-19F8-0384-ED2D5C16F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29" y="1860605"/>
            <a:ext cx="4781866" cy="2672882"/>
          </a:xfrm>
          <a:prstGeom prst="rect">
            <a:avLst/>
          </a:prstGeom>
          <a:ln>
            <a:noFill/>
          </a:ln>
          <a:effectLst>
            <a:softEdge rad="112500"/>
          </a:effectLst>
        </p:spPr>
      </p:pic>
    </p:spTree>
    <p:extLst>
      <p:ext uri="{BB962C8B-B14F-4D97-AF65-F5344CB8AC3E}">
        <p14:creationId xmlns:p14="http://schemas.microsoft.com/office/powerpoint/2010/main" val="298389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8022879" y="573586"/>
            <a:ext cx="30059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אתגרים ופתרונות</a:t>
            </a:r>
          </a:p>
        </p:txBody>
      </p:sp>
      <p:sp>
        <p:nvSpPr>
          <p:cNvPr id="14" name="מציין מיקום תוכן 2">
            <a:extLst>
              <a:ext uri="{FF2B5EF4-FFF2-40B4-BE49-F238E27FC236}">
                <a16:creationId xmlns:a16="http://schemas.microsoft.com/office/drawing/2014/main" id="{B9F4C8F5-BA71-2D0E-CA00-B21A01C4E23A}"/>
              </a:ext>
            </a:extLst>
          </p:cNvPr>
          <p:cNvSpPr>
            <a:spLocks noGrp="1"/>
          </p:cNvSpPr>
          <p:nvPr>
            <p:ph idx="1"/>
          </p:nvPr>
        </p:nvSpPr>
        <p:spPr>
          <a:xfrm>
            <a:off x="4635374" y="1226311"/>
            <a:ext cx="6775010" cy="5695063"/>
          </a:xfrm>
        </p:spPr>
        <p:txBody>
          <a:bodyPr>
            <a:normAutofit/>
          </a:bodyPr>
          <a:lstStyle/>
          <a:p>
            <a:pPr marL="342900" lvl="0" indent="-342900" algn="r" rtl="1">
              <a:lnSpc>
                <a:spcPct val="107000"/>
              </a:lnSpc>
              <a:buFont typeface="Symbol" panose="05050102010706020507" pitchFamily="18" charset="2"/>
              <a:buChar char=""/>
            </a:pPr>
            <a:r>
              <a:rPr lang="he-IL" sz="1800" dirty="0">
                <a:effectLst/>
                <a:latin typeface="Aptos" panose="020B0004020202020204" pitchFamily="34" charset="0"/>
                <a:ea typeface="Aptos" panose="020B0004020202020204" pitchFamily="34" charset="0"/>
                <a:cs typeface="Calibri" panose="020F0502020204030204" pitchFamily="34" charset="0"/>
              </a:rPr>
              <a:t>במהלך העבודה  השתמשנו ב</a:t>
            </a:r>
            <a:r>
              <a:rPr lang="en-US" sz="1800" dirty="0">
                <a:effectLst/>
                <a:latin typeface="Aptos" panose="020B0004020202020204" pitchFamily="34" charset="0"/>
                <a:ea typeface="Aptos" panose="020B0004020202020204" pitchFamily="34" charset="0"/>
                <a:cs typeface="Calibri" panose="020F0502020204030204" pitchFamily="34" charset="0"/>
              </a:rPr>
              <a:t>scope</a:t>
            </a:r>
            <a:r>
              <a:rPr lang="he-IL" sz="1800" dirty="0">
                <a:effectLst/>
                <a:latin typeface="Aptos" panose="020B0004020202020204" pitchFamily="34" charset="0"/>
                <a:ea typeface="Aptos" panose="020B0004020202020204" pitchFamily="34" charset="0"/>
                <a:cs typeface="Calibri" panose="020F0502020204030204" pitchFamily="34" charset="0"/>
              </a:rPr>
              <a:t> כדי למדוד את המתח במקומות שונים, באחת הפעמים כנראה שנוצר קצר </a:t>
            </a:r>
            <a:r>
              <a:rPr lang="he-IL" sz="1800" dirty="0" err="1">
                <a:effectLst/>
                <a:latin typeface="Aptos" panose="020B0004020202020204" pitchFamily="34" charset="0"/>
                <a:ea typeface="Aptos" panose="020B0004020202020204" pitchFamily="34" charset="0"/>
                <a:cs typeface="Calibri" panose="020F0502020204030204" pitchFamily="34" charset="0"/>
              </a:rPr>
              <a:t>בראספברי</a:t>
            </a:r>
            <a:r>
              <a:rPr lang="he-IL" sz="1800" dirty="0">
                <a:effectLst/>
                <a:latin typeface="Aptos" panose="020B0004020202020204" pitchFamily="34" charset="0"/>
                <a:ea typeface="Aptos" panose="020B0004020202020204" pitchFamily="34" charset="0"/>
                <a:cs typeface="Calibri" panose="020F0502020204030204" pitchFamily="34" charset="0"/>
              </a:rPr>
              <a:t> </a:t>
            </a:r>
            <a:r>
              <a:rPr lang="he-IL" sz="1800" dirty="0" err="1">
                <a:effectLst/>
                <a:latin typeface="Aptos" panose="020B0004020202020204" pitchFamily="34" charset="0"/>
                <a:ea typeface="Aptos" panose="020B0004020202020204" pitchFamily="34" charset="0"/>
                <a:cs typeface="Calibri" panose="020F0502020204030204" pitchFamily="34" charset="0"/>
              </a:rPr>
              <a:t>פיי</a:t>
            </a:r>
            <a:r>
              <a:rPr lang="he-IL" sz="1800" dirty="0">
                <a:effectLst/>
                <a:latin typeface="Aptos" panose="020B0004020202020204" pitchFamily="34" charset="0"/>
                <a:ea typeface="Aptos" panose="020B0004020202020204" pitchFamily="34" charset="0"/>
                <a:cs typeface="Calibri" panose="020F0502020204030204" pitchFamily="34" charset="0"/>
              </a:rPr>
              <a:t> כך שהוא התחמם מאוד עד לרמה שהתיך את המתאם עליו ישב.</a:t>
            </a:r>
            <a:br>
              <a:rPr lang="en-US" sz="1800" dirty="0">
                <a:effectLst/>
                <a:latin typeface="Aptos" panose="020B0004020202020204" pitchFamily="34" charset="0"/>
                <a:ea typeface="Aptos" panose="020B0004020202020204" pitchFamily="34" charset="0"/>
                <a:cs typeface="Calibri" panose="020F0502020204030204" pitchFamily="34" charset="0"/>
              </a:rPr>
            </a:br>
            <a:r>
              <a:rPr lang="he-IL" sz="1800" dirty="0">
                <a:effectLst/>
                <a:latin typeface="Aptos" panose="020B0004020202020204" pitchFamily="34" charset="0"/>
                <a:ea typeface="Aptos" panose="020B0004020202020204" pitchFamily="34" charset="0"/>
                <a:cs typeface="Calibri" panose="020F0502020204030204" pitchFamily="34" charset="0"/>
              </a:rPr>
              <a:t>כמובן שהדפסנו את החלק מחדש אך הרכיב עצמו נשרף ונאלצנו להשתמש אחר כך </a:t>
            </a:r>
            <a:r>
              <a:rPr lang="he-IL" sz="1800" dirty="0" err="1">
                <a:effectLst/>
                <a:latin typeface="Aptos" panose="020B0004020202020204" pitchFamily="34" charset="0"/>
                <a:ea typeface="Aptos" panose="020B0004020202020204" pitchFamily="34" charset="0"/>
                <a:cs typeface="Calibri" panose="020F0502020204030204" pitchFamily="34" charset="0"/>
              </a:rPr>
              <a:t>בראספרי</a:t>
            </a:r>
            <a:r>
              <a:rPr lang="he-IL" sz="1800" dirty="0">
                <a:effectLst/>
                <a:latin typeface="Aptos" panose="020B0004020202020204" pitchFamily="34" charset="0"/>
                <a:ea typeface="Aptos" panose="020B0004020202020204" pitchFamily="34" charset="0"/>
                <a:cs typeface="Calibri" panose="020F0502020204030204" pitchFamily="34" charset="0"/>
              </a:rPr>
              <a:t> </a:t>
            </a:r>
            <a:r>
              <a:rPr lang="he-IL" sz="1800" dirty="0" err="1">
                <a:effectLst/>
                <a:latin typeface="Aptos" panose="020B0004020202020204" pitchFamily="34" charset="0"/>
                <a:ea typeface="Aptos" panose="020B0004020202020204" pitchFamily="34" charset="0"/>
                <a:cs typeface="Calibri" panose="020F0502020204030204" pitchFamily="34" charset="0"/>
              </a:rPr>
              <a:t>פיי</a:t>
            </a:r>
            <a:r>
              <a:rPr lang="he-IL" sz="1800" dirty="0">
                <a:effectLst/>
                <a:latin typeface="Aptos" panose="020B0004020202020204" pitchFamily="34" charset="0"/>
                <a:ea typeface="Aptos" panose="020B0004020202020204" pitchFamily="34" charset="0"/>
                <a:cs typeface="Calibri" panose="020F0502020204030204" pitchFamily="34" charset="0"/>
              </a:rPr>
              <a:t> 2 במקום 3 אשר אין לו </a:t>
            </a:r>
            <a:r>
              <a:rPr lang="en-US" sz="1800" dirty="0" err="1">
                <a:effectLst/>
                <a:latin typeface="Aptos" panose="020B0004020202020204" pitchFamily="34" charset="0"/>
                <a:ea typeface="Aptos" panose="020B0004020202020204" pitchFamily="34" charset="0"/>
                <a:cs typeface="Calibri" panose="020F0502020204030204" pitchFamily="34" charset="0"/>
              </a:rPr>
              <a:t>wifi</a:t>
            </a:r>
            <a:r>
              <a:rPr lang="he-IL" sz="1800" dirty="0">
                <a:effectLst/>
                <a:latin typeface="Aptos" panose="020B0004020202020204" pitchFamily="34" charset="0"/>
                <a:ea typeface="Aptos" panose="020B0004020202020204" pitchFamily="34" charset="0"/>
                <a:cs typeface="Calibri" panose="020F0502020204030204" pitchFamily="34" charset="0"/>
              </a:rPr>
              <a:t>, לכן עברנו לחיבור חיצוני של אינטרנט</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endParaRPr lang="he-IL" sz="1800" kern="0" dirty="0">
              <a:effectLst/>
              <a:latin typeface="Aptos" panose="020B0004020202020204" pitchFamily="34" charset="0"/>
              <a:ea typeface="Aptos" panose="020B0004020202020204" pitchFamily="34" charset="0"/>
              <a:cs typeface="Calibri" panose="020F0502020204030204" pitchFamily="34" charset="0"/>
            </a:endParaRPr>
          </a:p>
          <a:p>
            <a:r>
              <a:rPr lang="he-IL" sz="1800" kern="0" dirty="0">
                <a:effectLst/>
                <a:latin typeface="Aptos" panose="020B0004020202020204" pitchFamily="34" charset="0"/>
                <a:ea typeface="Aptos" panose="020B0004020202020204" pitchFamily="34" charset="0"/>
                <a:cs typeface="Calibri" panose="020F0502020204030204" pitchFamily="34" charset="0"/>
              </a:rPr>
              <a:t>עקב החיבורים המרובים, והמקום המוגבל בגוף הרובוט, נאלצנו ליצור חורים </a:t>
            </a:r>
            <a:r>
              <a:rPr lang="he-IL" sz="1800" kern="0" dirty="0" err="1">
                <a:effectLst/>
                <a:latin typeface="Aptos" panose="020B0004020202020204" pitchFamily="34" charset="0"/>
                <a:ea typeface="Aptos" panose="020B0004020202020204" pitchFamily="34" charset="0"/>
                <a:cs typeface="Calibri" panose="020F0502020204030204" pitchFamily="34" charset="0"/>
              </a:rPr>
              <a:t>וסלוטים</a:t>
            </a:r>
            <a:r>
              <a:rPr lang="he-IL" sz="1800" kern="0" dirty="0">
                <a:effectLst/>
                <a:latin typeface="Aptos" panose="020B0004020202020204" pitchFamily="34" charset="0"/>
                <a:ea typeface="Aptos" panose="020B0004020202020204" pitchFamily="34" charset="0"/>
                <a:cs typeface="Calibri" panose="020F0502020204030204" pitchFamily="34" charset="0"/>
              </a:rPr>
              <a:t> ייעודיים במעטפת כדי לאפשר את חיבורם בצורה נוחה אך אלגנטית</a:t>
            </a:r>
          </a:p>
          <a:p>
            <a:r>
              <a:rPr lang="he-IL" sz="1800" dirty="0">
                <a:effectLst/>
                <a:latin typeface="Aptos" panose="020B0004020202020204" pitchFamily="34" charset="0"/>
                <a:ea typeface="Aptos" panose="020B0004020202020204" pitchFamily="34" charset="0"/>
                <a:cs typeface="Calibri" panose="020F0502020204030204" pitchFamily="34" charset="0"/>
              </a:rPr>
              <a:t>עם הזמן, וככל שביצענו ניסויים ובדיקות על רגלי הרובוט, גילינו שקיימת שחיקה של גלגל השיניים העשוי אלומיניום של מנוע 1 עם המחבר המקשר אותו לרגל עצמה. ניסינו לברר אם ניתן למצוא חלק חדש אך זה היה לוקח זמן רב. לבסוף ציפינו אותו בשכבות רבות של טפלון לצורך הגברת החיכוך והידקנו אותם אחד על השני החוזקה</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endParaRPr lang="he-IL" sz="1800" kern="0" dirty="0">
              <a:effectLst/>
              <a:latin typeface="Aptos" panose="020B0004020202020204" pitchFamily="34" charset="0"/>
              <a:ea typeface="Aptos" panose="020B0004020202020204" pitchFamily="34" charset="0"/>
              <a:cs typeface="Calibri" panose="020F0502020204030204" pitchFamily="34" charset="0"/>
            </a:endParaRPr>
          </a:p>
          <a:p>
            <a:endParaRPr lang="he-IL" sz="1400" dirty="0"/>
          </a:p>
        </p:txBody>
      </p:sp>
      <p:pic>
        <p:nvPicPr>
          <p:cNvPr id="3" name="תמונה 2">
            <a:extLst>
              <a:ext uri="{FF2B5EF4-FFF2-40B4-BE49-F238E27FC236}">
                <a16:creationId xmlns:a16="http://schemas.microsoft.com/office/drawing/2014/main" id="{A500E5A6-3CB1-6401-8972-9674EC2C2C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357063" y="2946003"/>
            <a:ext cx="1240977" cy="2206971"/>
          </a:xfrm>
          <a:prstGeom prst="rect">
            <a:avLst/>
          </a:prstGeom>
          <a:noFill/>
          <a:ln>
            <a:solidFill>
              <a:schemeClr val="tx1"/>
            </a:solidFill>
          </a:ln>
        </p:spPr>
      </p:pic>
      <p:pic>
        <p:nvPicPr>
          <p:cNvPr id="9" name="תמונה 8">
            <a:extLst>
              <a:ext uri="{FF2B5EF4-FFF2-40B4-BE49-F238E27FC236}">
                <a16:creationId xmlns:a16="http://schemas.microsoft.com/office/drawing/2014/main" id="{EF912B68-36EF-183E-11CB-8E98A0D5818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7174" y="1067827"/>
            <a:ext cx="2674261" cy="2010736"/>
          </a:xfrm>
          <a:prstGeom prst="rect">
            <a:avLst/>
          </a:prstGeom>
          <a:noFill/>
          <a:ln>
            <a:solidFill>
              <a:schemeClr val="tx1"/>
            </a:solidFill>
          </a:ln>
        </p:spPr>
      </p:pic>
    </p:spTree>
    <p:extLst>
      <p:ext uri="{BB962C8B-B14F-4D97-AF65-F5344CB8AC3E}">
        <p14:creationId xmlns:p14="http://schemas.microsoft.com/office/powerpoint/2010/main" val="2487441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7598875" y="483052"/>
            <a:ext cx="30059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אתגרים ופתרונות</a:t>
            </a:r>
          </a:p>
        </p:txBody>
      </p:sp>
      <p:sp>
        <p:nvSpPr>
          <p:cNvPr id="14" name="מציין מיקום תוכן 2">
            <a:extLst>
              <a:ext uri="{FF2B5EF4-FFF2-40B4-BE49-F238E27FC236}">
                <a16:creationId xmlns:a16="http://schemas.microsoft.com/office/drawing/2014/main" id="{B9F4C8F5-BA71-2D0E-CA00-B21A01C4E23A}"/>
              </a:ext>
            </a:extLst>
          </p:cNvPr>
          <p:cNvSpPr>
            <a:spLocks noGrp="1"/>
          </p:cNvSpPr>
          <p:nvPr>
            <p:ph idx="1"/>
          </p:nvPr>
        </p:nvSpPr>
        <p:spPr>
          <a:xfrm>
            <a:off x="4916031" y="1162937"/>
            <a:ext cx="6494353" cy="5695063"/>
          </a:xfrm>
        </p:spPr>
        <p:txBody>
          <a:bodyPr>
            <a:normAutofit/>
          </a:bodyPr>
          <a:lstStyle/>
          <a:p>
            <a:pPr marL="342900" lvl="0" indent="-342900" algn="r" rtl="1">
              <a:lnSpc>
                <a:spcPct val="107000"/>
              </a:lnSpc>
              <a:spcAft>
                <a:spcPts val="800"/>
              </a:spcAft>
              <a:buFont typeface="Symbol" panose="05050102010706020507" pitchFamily="18" charset="2"/>
              <a:buChar char=""/>
            </a:pPr>
            <a:r>
              <a:rPr lang="he-IL" sz="1800" dirty="0">
                <a:effectLst/>
                <a:latin typeface="Aptos" panose="020B0004020202020204" pitchFamily="34" charset="0"/>
                <a:ea typeface="Aptos" panose="020B0004020202020204" pitchFamily="34" charset="0"/>
                <a:cs typeface="Calibri" panose="020F0502020204030204" pitchFamily="34" charset="0"/>
              </a:rPr>
              <a:t>שמנו לב שבמעבר מישיבה לעמידה הרובוט היה נעמד על שתי רגליים אחוריות במקום לעמוד רגיל. הבנו שצריך לשים יותר משקל מקדימה ולכן תכננו את בית הסוללות להיות בחלק הקדמי. הדפסנו והוספנו גם ראש המהווה משקולת</a:t>
            </a:r>
          </a:p>
          <a:p>
            <a:pPr marL="342900" lvl="0" indent="-342900" algn="r" rtl="1">
              <a:lnSpc>
                <a:spcPct val="107000"/>
              </a:lnSpc>
              <a:spcAft>
                <a:spcPts val="800"/>
              </a:spcAft>
              <a:buFont typeface="Symbol" panose="05050102010706020507" pitchFamily="18" charset="2"/>
              <a:buChar char=""/>
            </a:pPr>
            <a:r>
              <a:rPr lang="he-IL" sz="1800" dirty="0">
                <a:effectLst/>
                <a:latin typeface="Aptos" panose="020B0004020202020204" pitchFamily="34" charset="0"/>
                <a:ea typeface="Aptos" panose="020B0004020202020204" pitchFamily="34" charset="0"/>
                <a:cs typeface="Calibri" panose="020F0502020204030204" pitchFamily="34" charset="0"/>
              </a:rPr>
              <a:t>כדי להגביר את החיכוך בקצות רגלי הרובוט ניסינו כמה שיטות: </a:t>
            </a:r>
            <a:br>
              <a:rPr lang="he-IL" sz="1800" dirty="0">
                <a:effectLst/>
                <a:latin typeface="Aptos" panose="020B0004020202020204" pitchFamily="34" charset="0"/>
                <a:ea typeface="Aptos" panose="020B0004020202020204" pitchFamily="34" charset="0"/>
                <a:cs typeface="Calibri" panose="020F0502020204030204" pitchFamily="34" charset="0"/>
              </a:rPr>
            </a:br>
            <a:r>
              <a:rPr lang="he-IL" sz="1800" dirty="0">
                <a:effectLst/>
                <a:latin typeface="Aptos" panose="020B0004020202020204" pitchFamily="34" charset="0"/>
                <a:ea typeface="Aptos" panose="020B0004020202020204" pitchFamily="34" charset="0"/>
                <a:cs typeface="Calibri" panose="020F0502020204030204" pitchFamily="34" charset="0"/>
              </a:rPr>
              <a:t>ראשית, </a:t>
            </a:r>
            <a:r>
              <a:rPr lang="he-IL" sz="1800" dirty="0" err="1">
                <a:effectLst/>
                <a:latin typeface="Aptos" panose="020B0004020202020204" pitchFamily="34" charset="0"/>
                <a:ea typeface="Aptos" panose="020B0004020202020204" pitchFamily="34" charset="0"/>
                <a:cs typeface="Calibri" panose="020F0502020204030204" pitchFamily="34" charset="0"/>
              </a:rPr>
              <a:t>מידלנו</a:t>
            </a:r>
            <a:r>
              <a:rPr lang="he-IL" sz="1800" dirty="0">
                <a:effectLst/>
                <a:latin typeface="Aptos" panose="020B0004020202020204" pitchFamily="34" charset="0"/>
                <a:ea typeface="Aptos" panose="020B0004020202020204" pitchFamily="34" charset="0"/>
                <a:cs typeface="Calibri" panose="020F0502020204030204" pitchFamily="34" charset="0"/>
              </a:rPr>
              <a:t> מעין נעל לרגל והדפסנו אותה מחומר גמיש דמוי גומי-</a:t>
            </a:r>
            <a:br>
              <a:rPr lang="he-IL" sz="1800" dirty="0">
                <a:effectLst/>
                <a:latin typeface="Aptos" panose="020B0004020202020204" pitchFamily="34" charset="0"/>
                <a:ea typeface="Aptos" panose="020B0004020202020204" pitchFamily="34" charset="0"/>
                <a:cs typeface="Calibri" panose="020F0502020204030204" pitchFamily="34" charset="0"/>
              </a:rPr>
            </a:br>
            <a:r>
              <a:rPr lang="he-IL" sz="1800" dirty="0">
                <a:effectLst/>
                <a:latin typeface="Aptos" panose="020B0004020202020204" pitchFamily="34" charset="0"/>
                <a:ea typeface="Aptos" panose="020B0004020202020204" pitchFamily="34" charset="0"/>
                <a:cs typeface="Calibri" panose="020F0502020204030204" pitchFamily="34" charset="0"/>
              </a:rPr>
              <a:t>אך החומר לא עשה עבודה מספקת ואף החל להתפורר.  </a:t>
            </a:r>
            <a:br>
              <a:rPr lang="en-US" sz="1800" dirty="0">
                <a:effectLst/>
                <a:latin typeface="Aptos" panose="020B0004020202020204" pitchFamily="34" charset="0"/>
                <a:ea typeface="Aptos" panose="020B0004020202020204" pitchFamily="34" charset="0"/>
                <a:cs typeface="Calibri" panose="020F0502020204030204" pitchFamily="34" charset="0"/>
              </a:rPr>
            </a:br>
            <a:r>
              <a:rPr lang="he-IL" sz="1800" dirty="0">
                <a:effectLst/>
                <a:latin typeface="Aptos" panose="020B0004020202020204" pitchFamily="34" charset="0"/>
                <a:ea typeface="Aptos" panose="020B0004020202020204" pitchFamily="34" charset="0"/>
                <a:cs typeface="Calibri" panose="020F0502020204030204" pitchFamily="34" charset="0"/>
              </a:rPr>
              <a:t>שנית, הוספנו בתכן עצמו לקצות הרגליים שיניים שיעזרו לתפוס את המשטח- אך גם זה לא שיפר את המצב במיוחד.</a:t>
            </a:r>
            <a:br>
              <a:rPr lang="en-US" sz="1800" dirty="0">
                <a:effectLst/>
                <a:latin typeface="Aptos" panose="020B0004020202020204" pitchFamily="34" charset="0"/>
                <a:ea typeface="Aptos" panose="020B0004020202020204" pitchFamily="34" charset="0"/>
                <a:cs typeface="Calibri" panose="020F0502020204030204" pitchFamily="34" charset="0"/>
              </a:rPr>
            </a:br>
            <a:r>
              <a:rPr lang="he-IL" sz="1800" kern="0" dirty="0">
                <a:effectLst/>
                <a:latin typeface="Aptos" panose="020B0004020202020204" pitchFamily="34" charset="0"/>
                <a:ea typeface="Aptos" panose="020B0004020202020204" pitchFamily="34" charset="0"/>
                <a:cs typeface="Calibri" panose="020F0502020204030204" pitchFamily="34" charset="0"/>
              </a:rPr>
              <a:t>לבסוף מצאנו את הפתרון של ציפוי עם גריפ מחבטי טניס אשר נותן מענה הולם לבעיה</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marL="342900" lvl="0" indent="-342900" algn="r" rtl="1">
              <a:lnSpc>
                <a:spcPct val="107000"/>
              </a:lnSpc>
              <a:spcAft>
                <a:spcPts val="800"/>
              </a:spcAft>
              <a:buFont typeface="Symbol" panose="05050102010706020507" pitchFamily="18" charset="2"/>
              <a:buChar char=""/>
            </a:pPr>
            <a:r>
              <a:rPr lang="he-IL" sz="1800" dirty="0">
                <a:effectLst/>
                <a:latin typeface="Aptos" panose="020B0004020202020204" pitchFamily="34" charset="0"/>
                <a:ea typeface="Aptos" panose="020B0004020202020204" pitchFamily="34" charset="0"/>
                <a:cs typeface="Calibri" panose="020F0502020204030204" pitchFamily="34" charset="0"/>
              </a:rPr>
              <a:t>  </a:t>
            </a:r>
            <a:r>
              <a:rPr lang="he-IL" sz="1800" kern="0" dirty="0">
                <a:effectLst/>
                <a:latin typeface="Aptos" panose="020B0004020202020204" pitchFamily="34" charset="0"/>
                <a:ea typeface="Aptos" panose="020B0004020202020204" pitchFamily="34" charset="0"/>
                <a:cs typeface="Calibri" panose="020F0502020204030204" pitchFamily="34" charset="0"/>
              </a:rPr>
              <a:t>בממשק </a:t>
            </a:r>
            <a:r>
              <a:rPr lang="he-IL" sz="1800" kern="0" dirty="0" err="1">
                <a:effectLst/>
                <a:latin typeface="Aptos" panose="020B0004020202020204" pitchFamily="34" charset="0"/>
                <a:ea typeface="Aptos" panose="020B0004020202020204" pitchFamily="34" charset="0"/>
                <a:cs typeface="Calibri" panose="020F0502020204030204" pitchFamily="34" charset="0"/>
              </a:rPr>
              <a:t>הארדואינו</a:t>
            </a:r>
            <a:r>
              <a:rPr lang="he-IL" sz="1800" kern="0" dirty="0">
                <a:effectLst/>
                <a:latin typeface="Aptos" panose="020B0004020202020204" pitchFamily="34" charset="0"/>
                <a:ea typeface="Aptos" panose="020B0004020202020204" pitchFamily="34" charset="0"/>
                <a:cs typeface="Calibri" panose="020F0502020204030204" pitchFamily="34" charset="0"/>
              </a:rPr>
              <a:t> </a:t>
            </a:r>
            <a:r>
              <a:rPr lang="en-US" sz="1800" kern="0" dirty="0">
                <a:effectLst/>
                <a:latin typeface="Aptos" panose="020B0004020202020204" pitchFamily="34" charset="0"/>
                <a:ea typeface="Aptos" panose="020B0004020202020204" pitchFamily="34" charset="0"/>
                <a:cs typeface="Calibri" panose="020F0502020204030204" pitchFamily="34" charset="0"/>
              </a:rPr>
              <a:t>ide</a:t>
            </a:r>
            <a:r>
              <a:rPr lang="en-US" sz="1800" kern="0" dirty="0">
                <a:effectLst/>
                <a:latin typeface="Calibri" panose="020F0502020204030204" pitchFamily="34" charset="0"/>
                <a:ea typeface="Aptos" panose="020B0004020202020204" pitchFamily="34" charset="0"/>
              </a:rPr>
              <a:t> </a:t>
            </a:r>
            <a:r>
              <a:rPr lang="he-IL" sz="1800" kern="0" dirty="0">
                <a:effectLst/>
                <a:latin typeface="Calibri" panose="020F0502020204030204" pitchFamily="34" charset="0"/>
                <a:ea typeface="Aptos" panose="020B0004020202020204" pitchFamily="34" charset="0"/>
              </a:rPr>
              <a:t> השתמשנו בהתחלה בספריה שנקראת </a:t>
            </a:r>
            <a:r>
              <a:rPr lang="en-US" sz="1800" kern="0" dirty="0">
                <a:effectLst/>
                <a:latin typeface="Calibri" panose="020F0502020204030204" pitchFamily="34" charset="0"/>
                <a:ea typeface="Aptos" panose="020B0004020202020204" pitchFamily="34" charset="0"/>
              </a:rPr>
              <a:t>.</a:t>
            </a:r>
            <a:r>
              <a:rPr lang="en-US" sz="1800" kern="0" dirty="0">
                <a:effectLst/>
                <a:latin typeface="Aptos" panose="020B0004020202020204" pitchFamily="34" charset="0"/>
                <a:ea typeface="Aptos" panose="020B0004020202020204" pitchFamily="34" charset="0"/>
                <a:cs typeface="Calibri" panose="020F0502020204030204" pitchFamily="34" charset="0"/>
              </a:rPr>
              <a:t>servo</a:t>
            </a:r>
            <a:r>
              <a:rPr lang="he-IL" sz="1800" kern="0" dirty="0">
                <a:effectLst/>
                <a:latin typeface="Aptos" panose="020B0004020202020204" pitchFamily="34" charset="0"/>
                <a:ea typeface="Aptos" panose="020B0004020202020204" pitchFamily="34" charset="0"/>
                <a:cs typeface="Calibri" panose="020F0502020204030204" pitchFamily="34" charset="0"/>
              </a:rPr>
              <a:t> התנועות שם היו מאוד איטיות ולא יעילות, הפתרון לזה היה לכתוב את הקוד הזה לבד ולשלוט בזמנים, רומן עזר לנו בכך</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endParaRPr lang="he-IL" sz="1800" kern="0" dirty="0">
              <a:effectLst/>
              <a:latin typeface="Aptos" panose="020B0004020202020204" pitchFamily="34" charset="0"/>
              <a:ea typeface="Aptos" panose="020B0004020202020204" pitchFamily="34" charset="0"/>
              <a:cs typeface="Calibri" panose="020F0502020204030204" pitchFamily="34" charset="0"/>
            </a:endParaRPr>
          </a:p>
          <a:p>
            <a:endParaRPr lang="he-IL" sz="1400" dirty="0"/>
          </a:p>
        </p:txBody>
      </p:sp>
      <p:pic>
        <p:nvPicPr>
          <p:cNvPr id="4" name="תמונה 3">
            <a:extLst>
              <a:ext uri="{FF2B5EF4-FFF2-40B4-BE49-F238E27FC236}">
                <a16:creationId xmlns:a16="http://schemas.microsoft.com/office/drawing/2014/main" id="{1AE71D7B-9AE7-0783-4669-8C9F4D8845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1615" y="1067827"/>
            <a:ext cx="3505835" cy="1968500"/>
          </a:xfrm>
          <a:prstGeom prst="rect">
            <a:avLst/>
          </a:prstGeom>
          <a:ln>
            <a:noFill/>
          </a:ln>
          <a:effectLst>
            <a:softEdge rad="112500"/>
          </a:effectLst>
        </p:spPr>
      </p:pic>
      <p:pic>
        <p:nvPicPr>
          <p:cNvPr id="7" name="תמונה 6">
            <a:extLst>
              <a:ext uri="{FF2B5EF4-FFF2-40B4-BE49-F238E27FC236}">
                <a16:creationId xmlns:a16="http://schemas.microsoft.com/office/drawing/2014/main" id="{E90E39FB-B117-16BD-6EF1-8961586D65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225" t="43591" r="23578" b="19471"/>
          <a:stretch/>
        </p:blipFill>
        <p:spPr bwMode="auto">
          <a:xfrm rot="5400000">
            <a:off x="893748" y="3678947"/>
            <a:ext cx="1297940" cy="1440815"/>
          </a:xfrm>
          <a:prstGeom prst="rect">
            <a:avLst/>
          </a:prstGeom>
          <a:extLst>
            <a:ext uri="{53640926-AAD7-44D8-BBD7-CCE9431645EC}">
              <a14:shadowObscured xmlns:a14="http://schemas.microsoft.com/office/drawing/2010/main"/>
            </a:ext>
          </a:extLst>
        </p:spPr>
      </p:pic>
      <p:pic>
        <p:nvPicPr>
          <p:cNvPr id="8" name="תמונה 7">
            <a:extLst>
              <a:ext uri="{FF2B5EF4-FFF2-40B4-BE49-F238E27FC236}">
                <a16:creationId xmlns:a16="http://schemas.microsoft.com/office/drawing/2014/main" id="{096B8842-158F-3C26-DFCE-B3B39385E7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1050" y="3774521"/>
            <a:ext cx="1676400" cy="1290320"/>
          </a:xfrm>
          <a:prstGeom prst="rect">
            <a:avLst/>
          </a:prstGeom>
          <a:ln>
            <a:solidFill>
              <a:schemeClr val="tx1"/>
            </a:solidFill>
          </a:ln>
        </p:spPr>
      </p:pic>
      <p:pic>
        <p:nvPicPr>
          <p:cNvPr id="11" name="תמונה 10">
            <a:extLst>
              <a:ext uri="{FF2B5EF4-FFF2-40B4-BE49-F238E27FC236}">
                <a16:creationId xmlns:a16="http://schemas.microsoft.com/office/drawing/2014/main" id="{84614135-DDAB-DB8A-F1E3-0BE3FB00E2C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9625" b="23646"/>
          <a:stretch/>
        </p:blipFill>
        <p:spPr bwMode="auto">
          <a:xfrm>
            <a:off x="1417885" y="5229662"/>
            <a:ext cx="2134870" cy="135255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11621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9654012" y="329144"/>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a:t>תוצאות</a:t>
            </a:r>
          </a:p>
        </p:txBody>
      </p:sp>
      <p:sp>
        <p:nvSpPr>
          <p:cNvPr id="14" name="מציין מיקום תוכן 2">
            <a:extLst>
              <a:ext uri="{FF2B5EF4-FFF2-40B4-BE49-F238E27FC236}">
                <a16:creationId xmlns:a16="http://schemas.microsoft.com/office/drawing/2014/main" id="{B9F4C8F5-BA71-2D0E-CA00-B21A01C4E23A}"/>
              </a:ext>
            </a:extLst>
          </p:cNvPr>
          <p:cNvSpPr>
            <a:spLocks noGrp="1"/>
          </p:cNvSpPr>
          <p:nvPr>
            <p:ph idx="1"/>
          </p:nvPr>
        </p:nvSpPr>
        <p:spPr>
          <a:xfrm>
            <a:off x="4524292" y="833793"/>
            <a:ext cx="7165609" cy="5695063"/>
          </a:xfrm>
        </p:spPr>
        <p:txBody>
          <a:bodyPr>
            <a:normAutofit fontScale="92500" lnSpcReduction="10000"/>
          </a:bodyPr>
          <a:lstStyle/>
          <a:p>
            <a:r>
              <a:rPr lang="he-IL" sz="2400" b="1" dirty="0">
                <a:latin typeface="Calibri" panose="020F0502020204030204" pitchFamily="34" charset="0"/>
                <a:cs typeface="Calibri" panose="020F0502020204030204" pitchFamily="34" charset="0"/>
              </a:rPr>
              <a:t>הישגים מרכזיים</a:t>
            </a:r>
          </a:p>
          <a:p>
            <a:pPr lvl="1">
              <a:buFont typeface="Arial" panose="020B0604020202020204" pitchFamily="34" charset="0"/>
              <a:buChar char="•"/>
            </a:pPr>
            <a:r>
              <a:rPr lang="he-IL" sz="2200" dirty="0">
                <a:latin typeface="Calibri" panose="020F0502020204030204" pitchFamily="34" charset="0"/>
                <a:cs typeface="Calibri" panose="020F0502020204030204" pitchFamily="34" charset="0"/>
              </a:rPr>
              <a:t>בניית מערכת רובוטית מתפקדת המבוססת על תכנון מכאני מתקדם, </a:t>
            </a:r>
            <a:r>
              <a:rPr lang="he-IL" sz="2200" dirty="0" err="1">
                <a:latin typeface="Calibri" panose="020F0502020204030204" pitchFamily="34" charset="0"/>
                <a:cs typeface="Calibri" panose="020F0502020204030204" pitchFamily="34" charset="0"/>
              </a:rPr>
              <a:t>קינמטיקה</a:t>
            </a:r>
            <a:r>
              <a:rPr lang="he-IL" sz="2200" dirty="0">
                <a:latin typeface="Calibri" panose="020F0502020204030204" pitchFamily="34" charset="0"/>
                <a:cs typeface="Calibri" panose="020F0502020204030204" pitchFamily="34" charset="0"/>
              </a:rPr>
              <a:t> ותכנון מסלול מדויק</a:t>
            </a:r>
          </a:p>
          <a:p>
            <a:pPr lvl="1">
              <a:buFont typeface="Arial" panose="020B0604020202020204" pitchFamily="34" charset="0"/>
              <a:buChar char="•"/>
            </a:pPr>
            <a:r>
              <a:rPr lang="he-IL" sz="2200" dirty="0">
                <a:latin typeface="Calibri" panose="020F0502020204030204" pitchFamily="34" charset="0"/>
                <a:cs typeface="Calibri" panose="020F0502020204030204" pitchFamily="34" charset="0"/>
              </a:rPr>
              <a:t>הצלחת המערכת לבצע תנועות רציפות ויציבות בהתאם לדרישות הפרויקט</a:t>
            </a:r>
          </a:p>
          <a:p>
            <a:r>
              <a:rPr lang="he-IL" sz="2400" b="1" dirty="0">
                <a:latin typeface="Calibri" panose="020F0502020204030204" pitchFamily="34" charset="0"/>
                <a:cs typeface="Calibri" panose="020F0502020204030204" pitchFamily="34" charset="0"/>
              </a:rPr>
              <a:t>הדגמת תנועות</a:t>
            </a:r>
          </a:p>
          <a:p>
            <a:pPr lvl="1">
              <a:buFont typeface="Arial" panose="020B0604020202020204" pitchFamily="34" charset="0"/>
              <a:buChar char="•"/>
            </a:pPr>
            <a:r>
              <a:rPr lang="he-IL" sz="2200" dirty="0">
                <a:latin typeface="Calibri" panose="020F0502020204030204" pitchFamily="34" charset="0"/>
                <a:cs typeface="Calibri" panose="020F0502020204030204" pitchFamily="34" charset="0"/>
              </a:rPr>
              <a:t>הרובוט מסוגל לבצע תנועות בסיסיות כגון הליכה, ישיבה, וקימה בצורה מדויקת ויציבה</a:t>
            </a:r>
          </a:p>
          <a:p>
            <a:pPr lvl="1">
              <a:buFont typeface="Arial" panose="020B0604020202020204" pitchFamily="34" charset="0"/>
              <a:buChar char="•"/>
            </a:pPr>
            <a:r>
              <a:rPr lang="he-IL" sz="2200" dirty="0">
                <a:latin typeface="Calibri" panose="020F0502020204030204" pitchFamily="34" charset="0"/>
                <a:cs typeface="Calibri" panose="020F0502020204030204" pitchFamily="34" charset="0"/>
              </a:rPr>
              <a:t>סרטון קצר של הדגמת התנועה בפועל </a:t>
            </a:r>
          </a:p>
          <a:p>
            <a:pPr>
              <a:buFont typeface="Arial" panose="020B0604020202020204" pitchFamily="34" charset="0"/>
              <a:buChar char="•"/>
            </a:pPr>
            <a:r>
              <a:rPr lang="he-IL" sz="2400" b="1" dirty="0">
                <a:latin typeface="Calibri" panose="020F0502020204030204" pitchFamily="34" charset="0"/>
                <a:cs typeface="Calibri" panose="020F0502020204030204" pitchFamily="34" charset="0"/>
              </a:rPr>
              <a:t>עמידה בדרישות</a:t>
            </a:r>
          </a:p>
          <a:p>
            <a:pPr>
              <a:buFont typeface="Arial" panose="020B0604020202020204" pitchFamily="34" charset="0"/>
              <a:buChar char="•"/>
            </a:pPr>
            <a:r>
              <a:rPr lang="he-IL" sz="2400" dirty="0">
                <a:latin typeface="Calibri" panose="020F0502020204030204" pitchFamily="34" charset="0"/>
                <a:cs typeface="Calibri" panose="020F0502020204030204" pitchFamily="34" charset="0"/>
              </a:rPr>
              <a:t>כל הדרישות המרכזיות שהוגדרו בתחילת הפרויקט הושגו בהצלחה:</a:t>
            </a:r>
          </a:p>
          <a:p>
            <a:pPr marL="742950" lvl="1" indent="-285750">
              <a:buFont typeface="Arial" panose="020B0604020202020204" pitchFamily="34" charset="0"/>
              <a:buChar char="•"/>
            </a:pPr>
            <a:r>
              <a:rPr lang="he-IL" sz="2000" dirty="0">
                <a:latin typeface="Calibri" panose="020F0502020204030204" pitchFamily="34" charset="0"/>
                <a:cs typeface="Calibri" panose="020F0502020204030204" pitchFamily="34" charset="0"/>
              </a:rPr>
              <a:t>תכנון מסלול הליכה</a:t>
            </a:r>
          </a:p>
          <a:p>
            <a:pPr marL="742950" lvl="1" indent="-285750">
              <a:buFont typeface="Arial" panose="020B0604020202020204" pitchFamily="34" charset="0"/>
              <a:buChar char="•"/>
            </a:pPr>
            <a:r>
              <a:rPr lang="he-IL" sz="2000" dirty="0">
                <a:latin typeface="Calibri" panose="020F0502020204030204" pitchFamily="34" charset="0"/>
                <a:cs typeface="Calibri" panose="020F0502020204030204" pitchFamily="34" charset="0"/>
              </a:rPr>
              <a:t>שליטה במערכת הינע מבוססת מנועי </a:t>
            </a:r>
            <a:r>
              <a:rPr lang="he-IL" sz="2000" dirty="0" err="1">
                <a:latin typeface="Calibri" panose="020F0502020204030204" pitchFamily="34" charset="0"/>
                <a:cs typeface="Calibri" panose="020F0502020204030204" pitchFamily="34" charset="0"/>
              </a:rPr>
              <a:t>סרוו</a:t>
            </a:r>
            <a:endParaRPr lang="he-IL"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he-IL" sz="2000" dirty="0">
                <a:latin typeface="Calibri" panose="020F0502020204030204" pitchFamily="34" charset="0"/>
                <a:cs typeface="Calibri" panose="020F0502020204030204" pitchFamily="34" charset="0"/>
              </a:rPr>
              <a:t>שינוי פוזיציות</a:t>
            </a:r>
          </a:p>
        </p:txBody>
      </p:sp>
      <p:pic>
        <p:nvPicPr>
          <p:cNvPr id="2" name="WhatsApp Video 2024-10-04 at 16.15.08">
            <a:hlinkClick r:id="" action="ppaction://media"/>
            <a:extLst>
              <a:ext uri="{FF2B5EF4-FFF2-40B4-BE49-F238E27FC236}">
                <a16:creationId xmlns:a16="http://schemas.microsoft.com/office/drawing/2014/main" id="{5316295D-0221-9FBD-2209-67B137AA5090}"/>
              </a:ext>
            </a:extLst>
          </p:cNvPr>
          <p:cNvPicPr>
            <a:picLocks noChangeAspect="1"/>
          </p:cNvPicPr>
          <p:nvPr>
            <a:videoFile r:link="rId1"/>
            <p:extLst>
              <p:ext uri="{DAA4B4D4-6D71-4841-9C94-3DE7FCFB9230}">
                <p14:media xmlns:p14="http://schemas.microsoft.com/office/powerpoint/2010/main" r:embed="rId2">
                  <p14:trim st="5328" end="3391.5666"/>
                </p14:media>
              </p:ext>
            </p:extLst>
          </p:nvPr>
        </p:nvPicPr>
        <p:blipFill>
          <a:blip r:embed="rId6"/>
          <a:stretch>
            <a:fillRect/>
          </a:stretch>
        </p:blipFill>
        <p:spPr>
          <a:xfrm>
            <a:off x="635548" y="4889107"/>
            <a:ext cx="2909012" cy="1639749"/>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pic>
        <p:nvPicPr>
          <p:cNvPr id="3" name="WhatsApp Video 2024-10-04 at 16.27.07">
            <a:hlinkClick r:id="" action="ppaction://media"/>
            <a:extLst>
              <a:ext uri="{FF2B5EF4-FFF2-40B4-BE49-F238E27FC236}">
                <a16:creationId xmlns:a16="http://schemas.microsoft.com/office/drawing/2014/main" id="{A9252D59-225D-0B06-0877-7B74FD39EF7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5548" y="2764790"/>
            <a:ext cx="2909012" cy="1646610"/>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pic>
        <p:nvPicPr>
          <p:cNvPr id="6" name="תמונה 5">
            <a:extLst>
              <a:ext uri="{FF2B5EF4-FFF2-40B4-BE49-F238E27FC236}">
                <a16:creationId xmlns:a16="http://schemas.microsoft.com/office/drawing/2014/main" id="{FA112EF0-B4C2-B3D7-8245-F44652C0AD39}"/>
              </a:ext>
            </a:extLst>
          </p:cNvPr>
          <p:cNvPicPr>
            <a:picLocks noChangeAspect="1"/>
          </p:cNvPicPr>
          <p:nvPr/>
        </p:nvPicPr>
        <p:blipFill>
          <a:blip r:embed="rId8"/>
          <a:stretch>
            <a:fillRect/>
          </a:stretch>
        </p:blipFill>
        <p:spPr>
          <a:xfrm>
            <a:off x="635548" y="421419"/>
            <a:ext cx="2909012" cy="1928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8699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1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7113845" y="506906"/>
            <a:ext cx="40014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סיכום והמלצות להמשך</a:t>
            </a:r>
          </a:p>
        </p:txBody>
      </p:sp>
      <p:sp>
        <p:nvSpPr>
          <p:cNvPr id="14" name="מציין מיקום תוכן 2">
            <a:extLst>
              <a:ext uri="{FF2B5EF4-FFF2-40B4-BE49-F238E27FC236}">
                <a16:creationId xmlns:a16="http://schemas.microsoft.com/office/drawing/2014/main" id="{B9F4C8F5-BA71-2D0E-CA00-B21A01C4E23A}"/>
              </a:ext>
            </a:extLst>
          </p:cNvPr>
          <p:cNvSpPr>
            <a:spLocks noGrp="1"/>
          </p:cNvSpPr>
          <p:nvPr>
            <p:ph idx="1"/>
          </p:nvPr>
        </p:nvSpPr>
        <p:spPr>
          <a:xfrm>
            <a:off x="1076739" y="946826"/>
            <a:ext cx="10628768" cy="5695063"/>
          </a:xfrm>
        </p:spPr>
        <p:txBody>
          <a:bodyPr>
            <a:normAutofit lnSpcReduction="10000"/>
          </a:bodyPr>
          <a:lstStyle/>
          <a:p>
            <a:r>
              <a:rPr lang="he-IL" dirty="0">
                <a:latin typeface="Calibri" panose="020F0502020204030204" pitchFamily="34" charset="0"/>
                <a:cs typeface="Calibri" panose="020F0502020204030204" pitchFamily="34" charset="0"/>
              </a:rPr>
              <a:t>ניתן להמשיך את הפרויקט ולהגיע ליעדים שטרם הספקנו ואף לשפר את הקיים: </a:t>
            </a:r>
          </a:p>
          <a:p>
            <a:pPr lvl="1"/>
            <a:r>
              <a:rPr lang="he-IL" dirty="0">
                <a:latin typeface="Calibri" panose="020F0502020204030204" pitchFamily="34" charset="0"/>
                <a:cs typeface="Calibri" panose="020F0502020204030204" pitchFamily="34" charset="0"/>
              </a:rPr>
              <a:t>לשפר את חלקות התנועה ולהגדיל את הטווח שלה </a:t>
            </a:r>
          </a:p>
          <a:p>
            <a:pPr lvl="1"/>
            <a:r>
              <a:rPr lang="he-IL" dirty="0">
                <a:latin typeface="Calibri" panose="020F0502020204030204" pitchFamily="34" charset="0"/>
                <a:cs typeface="Calibri" panose="020F0502020204030204" pitchFamily="34" charset="0"/>
              </a:rPr>
              <a:t>להגדיר פקודות נוספות כמו לתת יד </a:t>
            </a:r>
          </a:p>
          <a:p>
            <a:pPr lvl="1"/>
            <a:r>
              <a:rPr lang="he-IL" dirty="0">
                <a:latin typeface="Calibri" panose="020F0502020204030204" pitchFamily="34" charset="0"/>
                <a:cs typeface="Calibri" panose="020F0502020204030204" pitchFamily="34" charset="0"/>
              </a:rPr>
              <a:t>לממש סוגי הליכה וריצה נוספים </a:t>
            </a:r>
          </a:p>
          <a:p>
            <a:pPr lvl="1"/>
            <a:r>
              <a:rPr lang="he-IL" dirty="0">
                <a:latin typeface="Calibri" panose="020F0502020204030204" pitchFamily="34" charset="0"/>
                <a:cs typeface="Calibri" panose="020F0502020204030204" pitchFamily="34" charset="0"/>
              </a:rPr>
              <a:t>לשלב חיישנים שונים כדי ליצור אפשרויות נוספות כמו הפעלה קולית </a:t>
            </a:r>
          </a:p>
          <a:p>
            <a:pPr lvl="1"/>
            <a:r>
              <a:rPr lang="he-IL" dirty="0">
                <a:latin typeface="Calibri" panose="020F0502020204030204" pitchFamily="34" charset="0"/>
                <a:cs typeface="Calibri" panose="020F0502020204030204" pitchFamily="34" charset="0"/>
              </a:rPr>
              <a:t>להעביר את ההפעלה שלו דרך </a:t>
            </a:r>
            <a:r>
              <a:rPr lang="en-US" dirty="0">
                <a:latin typeface="Calibri" panose="020F0502020204030204" pitchFamily="34" charset="0"/>
                <a:cs typeface="Calibri" panose="020F0502020204030204" pitchFamily="34" charset="0"/>
              </a:rPr>
              <a:t>ROS</a:t>
            </a:r>
            <a:r>
              <a:rPr lang="he-IL" dirty="0">
                <a:latin typeface="Calibri" panose="020F0502020204030204" pitchFamily="34" charset="0"/>
                <a:cs typeface="Calibri" panose="020F0502020204030204" pitchFamily="34" charset="0"/>
              </a:rPr>
              <a:t> לאלחוטית </a:t>
            </a:r>
          </a:p>
          <a:p>
            <a:pPr lvl="1"/>
            <a:r>
              <a:rPr lang="he-IL" dirty="0">
                <a:latin typeface="Calibri" panose="020F0502020204030204" pitchFamily="34" charset="0"/>
                <a:cs typeface="Calibri" panose="020F0502020204030204" pitchFamily="34" charset="0"/>
              </a:rPr>
              <a:t>לספק לו מצלמה ובאמצעות כלים של עיבוד תמונה לגרום לזהות מכשולים </a:t>
            </a:r>
            <a:r>
              <a:rPr lang="he-IL" dirty="0" err="1">
                <a:latin typeface="Calibri" panose="020F0502020204030204" pitchFamily="34" charset="0"/>
                <a:cs typeface="Calibri" panose="020F0502020204030204" pitchFamily="34" charset="0"/>
              </a:rPr>
              <a:t>ולהמנע</a:t>
            </a:r>
            <a:r>
              <a:rPr lang="he-IL" dirty="0">
                <a:latin typeface="Calibri" panose="020F0502020204030204" pitchFamily="34" charset="0"/>
                <a:cs typeface="Calibri" panose="020F0502020204030204" pitchFamily="34" charset="0"/>
              </a:rPr>
              <a:t> מהם</a:t>
            </a:r>
          </a:p>
          <a:p>
            <a:pPr lvl="1"/>
            <a:r>
              <a:rPr lang="he-IL" dirty="0">
                <a:latin typeface="Calibri" panose="020F0502020204030204" pitchFamily="34" charset="0"/>
                <a:cs typeface="Calibri" panose="020F0502020204030204" pitchFamily="34" charset="0"/>
              </a:rPr>
              <a:t>לעצב מחדש את גוף הכלב כך שיהיה יותר קומפקטי ואלגנטי</a:t>
            </a:r>
          </a:p>
          <a:p>
            <a:pPr lvl="1"/>
            <a:r>
              <a:rPr lang="he-IL" dirty="0">
                <a:latin typeface="Calibri" panose="020F0502020204030204" pitchFamily="34" charset="0"/>
                <a:cs typeface="Calibri" panose="020F0502020204030204" pitchFamily="34" charset="0"/>
              </a:rPr>
              <a:t>התייעלות אנרגטית ושימוש ב-</a:t>
            </a:r>
            <a:r>
              <a:rPr lang="en-US" dirty="0">
                <a:latin typeface="Calibri" panose="020F0502020204030204" pitchFamily="34" charset="0"/>
                <a:cs typeface="Calibri" panose="020F0502020204030204" pitchFamily="34" charset="0"/>
              </a:rPr>
              <a:t>AI</a:t>
            </a:r>
            <a:endParaRPr lang="he-IL" dirty="0">
              <a:latin typeface="Calibri" panose="020F0502020204030204" pitchFamily="34" charset="0"/>
              <a:cs typeface="Calibri" panose="020F0502020204030204" pitchFamily="34" charset="0"/>
            </a:endParaRPr>
          </a:p>
          <a:p>
            <a:r>
              <a:rPr lang="he-IL" dirty="0">
                <a:latin typeface="Calibri" panose="020F0502020204030204" pitchFamily="34" charset="0"/>
                <a:cs typeface="Calibri" panose="020F0502020204030204" pitchFamily="34" charset="0"/>
              </a:rPr>
              <a:t>שימושים אפשריים לאחר השיפורים:</a:t>
            </a:r>
          </a:p>
          <a:p>
            <a:pPr lvl="1"/>
            <a:r>
              <a:rPr lang="he-IL" dirty="0">
                <a:latin typeface="Calibri" panose="020F0502020204030204" pitchFamily="34" charset="0"/>
                <a:cs typeface="Calibri" panose="020F0502020204030204" pitchFamily="34" charset="0"/>
              </a:rPr>
              <a:t>חיפוש והצלה</a:t>
            </a:r>
          </a:p>
          <a:p>
            <a:pPr lvl="1"/>
            <a:r>
              <a:rPr lang="he-IL" dirty="0">
                <a:latin typeface="Calibri" panose="020F0502020204030204" pitchFamily="34" charset="0"/>
                <a:cs typeface="Calibri" panose="020F0502020204030204" pitchFamily="34" charset="0"/>
              </a:rPr>
              <a:t>בידור ומשחק</a:t>
            </a:r>
          </a:p>
          <a:p>
            <a:pPr lvl="1"/>
            <a:r>
              <a:rPr lang="he-IL" dirty="0">
                <a:latin typeface="Calibri" panose="020F0502020204030204" pitchFamily="34" charset="0"/>
                <a:cs typeface="Calibri" panose="020F0502020204030204" pitchFamily="34" charset="0"/>
              </a:rPr>
              <a:t>העמדת דחליל להרחקת חתולים וציפורים</a:t>
            </a:r>
          </a:p>
          <a:p>
            <a:r>
              <a:rPr lang="he-IL" dirty="0">
                <a:latin typeface="Calibri" panose="020F0502020204030204" pitchFamily="34" charset="0"/>
                <a:cs typeface="Calibri" panose="020F0502020204030204" pitchFamily="34" charset="0"/>
              </a:rPr>
              <a:t>יש לבצע מעקב תדיר ולדאוג לתחזוקה שוטפת ותחלופה של חלקים במידת הצורך</a:t>
            </a:r>
          </a:p>
        </p:txBody>
      </p:sp>
      <p:pic>
        <p:nvPicPr>
          <p:cNvPr id="2" name="תמונה 1">
            <a:extLst>
              <a:ext uri="{FF2B5EF4-FFF2-40B4-BE49-F238E27FC236}">
                <a16:creationId xmlns:a16="http://schemas.microsoft.com/office/drawing/2014/main" id="{40AE1904-3C63-8496-6B6E-4AB89971E655}"/>
              </a:ext>
            </a:extLst>
          </p:cNvPr>
          <p:cNvPicPr>
            <a:picLocks noChangeAspect="1"/>
          </p:cNvPicPr>
          <p:nvPr/>
        </p:nvPicPr>
        <p:blipFill>
          <a:blip r:embed="rId2"/>
          <a:srcRect l="6528" t="3948" r="10464" b="10084"/>
          <a:stretch/>
        </p:blipFill>
        <p:spPr>
          <a:xfrm>
            <a:off x="814346" y="799293"/>
            <a:ext cx="2993493" cy="2325136"/>
          </a:xfrm>
          <a:prstGeom prst="round2DiagRect">
            <a:avLst>
              <a:gd name="adj1" fmla="val 16667"/>
              <a:gd name="adj2" fmla="val 18832"/>
            </a:avLst>
          </a:prstGeom>
          <a:ln w="88900" cap="sq">
            <a:solidFill>
              <a:srgbClr val="FFFFFF"/>
            </a:solidFill>
            <a:miter lim="800000"/>
          </a:ln>
          <a:effectLst>
            <a:outerShdw blurRad="254000" algn="tl" rotWithShape="0">
              <a:srgbClr val="000000">
                <a:alpha val="43000"/>
              </a:srgbClr>
            </a:outerShdw>
          </a:effectLst>
        </p:spPr>
      </p:pic>
      <p:pic>
        <p:nvPicPr>
          <p:cNvPr id="3" name="תמונה 2">
            <a:extLst>
              <a:ext uri="{FF2B5EF4-FFF2-40B4-BE49-F238E27FC236}">
                <a16:creationId xmlns:a16="http://schemas.microsoft.com/office/drawing/2014/main" id="{DD73C356-2FB6-1419-D1A9-656C6B5AB689}"/>
              </a:ext>
            </a:extLst>
          </p:cNvPr>
          <p:cNvPicPr>
            <a:picLocks noChangeAspect="1"/>
          </p:cNvPicPr>
          <p:nvPr/>
        </p:nvPicPr>
        <p:blipFill>
          <a:blip r:embed="rId3"/>
          <a:srcRect l="14730" r="5019" b="2279"/>
          <a:stretch/>
        </p:blipFill>
        <p:spPr>
          <a:xfrm>
            <a:off x="946894" y="3794357"/>
            <a:ext cx="2797337" cy="2554732"/>
          </a:xfrm>
          <a:prstGeom prst="round2DiagRect">
            <a:avLst>
              <a:gd name="adj1" fmla="val 16667"/>
              <a:gd name="adj2" fmla="val 13788"/>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51629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2390271" y="709817"/>
            <a:ext cx="802551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he-IL" sz="8000" dirty="0"/>
              <a:t>תודה על ההקשבה</a:t>
            </a:r>
            <a:endParaRPr lang="he-IL" dirty="0"/>
          </a:p>
        </p:txBody>
      </p:sp>
      <p:pic>
        <p:nvPicPr>
          <p:cNvPr id="4" name="תמונה 3">
            <a:extLst>
              <a:ext uri="{FF2B5EF4-FFF2-40B4-BE49-F238E27FC236}">
                <a16:creationId xmlns:a16="http://schemas.microsoft.com/office/drawing/2014/main" id="{CC068ACE-15EB-24FF-DEA8-89B134BBD0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962" t="11553" r="22650" b="14179"/>
          <a:stretch/>
        </p:blipFill>
        <p:spPr bwMode="auto">
          <a:xfrm rot="16200000">
            <a:off x="4386291" y="1500149"/>
            <a:ext cx="3798088" cy="5753547"/>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24513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7BCF14E7-AA4D-8152-C4BC-2B7E9B0EBC81}"/>
              </a:ext>
            </a:extLst>
          </p:cNvPr>
          <p:cNvPicPr>
            <a:picLocks noChangeAspect="1"/>
          </p:cNvPicPr>
          <p:nvPr/>
        </p:nvPicPr>
        <p:blipFill>
          <a:blip r:embed="rId2"/>
          <a:srcRect l="17073" t="34860" r="21753" b="16454"/>
          <a:stretch/>
        </p:blipFill>
        <p:spPr>
          <a:xfrm rot="16200000">
            <a:off x="1981698" y="1479399"/>
            <a:ext cx="3458819" cy="4893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תמונה 6">
            <a:extLst>
              <a:ext uri="{FF2B5EF4-FFF2-40B4-BE49-F238E27FC236}">
                <a16:creationId xmlns:a16="http://schemas.microsoft.com/office/drawing/2014/main" id="{D13D2AE3-C732-06DE-E278-52D315D98307}"/>
              </a:ext>
            </a:extLst>
          </p:cNvPr>
          <p:cNvPicPr>
            <a:picLocks noChangeAspect="1"/>
          </p:cNvPicPr>
          <p:nvPr/>
        </p:nvPicPr>
        <p:blipFill>
          <a:blip r:embed="rId3"/>
          <a:srcRect l="6577" t="22493" r="21899" b="38319"/>
          <a:stretch/>
        </p:blipFill>
        <p:spPr>
          <a:xfrm>
            <a:off x="7134969" y="1961257"/>
            <a:ext cx="3792774" cy="36944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תיבת טקסט 7">
            <a:extLst>
              <a:ext uri="{FF2B5EF4-FFF2-40B4-BE49-F238E27FC236}">
                <a16:creationId xmlns:a16="http://schemas.microsoft.com/office/drawing/2014/main" id="{B89FD891-C89D-5B63-F381-0A2158BF2AAF}"/>
              </a:ext>
            </a:extLst>
          </p:cNvPr>
          <p:cNvSpPr txBox="1"/>
          <p:nvPr/>
        </p:nvSpPr>
        <p:spPr>
          <a:xfrm>
            <a:off x="7826934" y="1378531"/>
            <a:ext cx="1980621" cy="369332"/>
          </a:xfrm>
          <a:prstGeom prst="rect">
            <a:avLst/>
          </a:prstGeom>
          <a:noFill/>
        </p:spPr>
        <p:txBody>
          <a:bodyPr wrap="square" rtlCol="1">
            <a:spAutoFit/>
          </a:bodyPr>
          <a:lstStyle/>
          <a:p>
            <a:pPr algn="r" rtl="1"/>
            <a:r>
              <a:rPr lang="he-IL" dirty="0">
                <a:latin typeface="Calibri" panose="020F0502020204030204" pitchFamily="34" charset="0"/>
                <a:cs typeface="Calibri" panose="020F0502020204030204" pitchFamily="34" charset="0"/>
              </a:rPr>
              <a:t>כרטיס ה-</a:t>
            </a:r>
            <a:r>
              <a:rPr lang="en-US" dirty="0">
                <a:latin typeface="Calibri" panose="020F0502020204030204" pitchFamily="34" charset="0"/>
                <a:cs typeface="Calibri" panose="020F0502020204030204" pitchFamily="34" charset="0"/>
              </a:rPr>
              <a:t>Teensy</a:t>
            </a:r>
            <a:endParaRPr lang="he-IL" dirty="0">
              <a:latin typeface="Calibri" panose="020F0502020204030204" pitchFamily="34" charset="0"/>
              <a:cs typeface="Calibri" panose="020F0502020204030204" pitchFamily="34" charset="0"/>
            </a:endParaRPr>
          </a:p>
        </p:txBody>
      </p:sp>
      <p:sp>
        <p:nvSpPr>
          <p:cNvPr id="9" name="תיבת טקסט 8">
            <a:extLst>
              <a:ext uri="{FF2B5EF4-FFF2-40B4-BE49-F238E27FC236}">
                <a16:creationId xmlns:a16="http://schemas.microsoft.com/office/drawing/2014/main" id="{4FB0EAAB-C32C-6093-84B8-CEA2442ACC53}"/>
              </a:ext>
            </a:extLst>
          </p:cNvPr>
          <p:cNvSpPr txBox="1"/>
          <p:nvPr/>
        </p:nvSpPr>
        <p:spPr>
          <a:xfrm>
            <a:off x="2689255" y="1381486"/>
            <a:ext cx="1980621" cy="369332"/>
          </a:xfrm>
          <a:prstGeom prst="rect">
            <a:avLst/>
          </a:prstGeom>
          <a:noFill/>
        </p:spPr>
        <p:txBody>
          <a:bodyPr wrap="square" rtlCol="1">
            <a:spAutoFit/>
          </a:bodyPr>
          <a:lstStyle/>
          <a:p>
            <a:pPr algn="ctr" rtl="1"/>
            <a:r>
              <a:rPr lang="en-US" dirty="0" err="1">
                <a:latin typeface="Calibri" panose="020F0502020204030204" pitchFamily="34" charset="0"/>
                <a:cs typeface="Calibri" panose="020F0502020204030204" pitchFamily="34" charset="0"/>
              </a:rPr>
              <a:t>Raspbarry</a:t>
            </a:r>
            <a:r>
              <a:rPr lang="en-US" dirty="0">
                <a:latin typeface="Calibri" panose="020F0502020204030204" pitchFamily="34" charset="0"/>
                <a:cs typeface="Calibri" panose="020F0502020204030204" pitchFamily="34" charset="0"/>
              </a:rPr>
              <a:t> Pi</a:t>
            </a:r>
            <a:endParaRPr lang="he-I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0218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8415216" y="656905"/>
            <a:ext cx="29819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דרישות </a:t>
            </a:r>
            <a:r>
              <a:rPr lang="he-IL" dirty="0" err="1"/>
              <a:t>הפרוייקט</a:t>
            </a:r>
            <a:endParaRPr lang="he-IL" dirty="0"/>
          </a:p>
        </p:txBody>
      </p:sp>
      <p:sp>
        <p:nvSpPr>
          <p:cNvPr id="3" name="מציין מיקום תוכן 2">
            <a:extLst>
              <a:ext uri="{FF2B5EF4-FFF2-40B4-BE49-F238E27FC236}">
                <a16:creationId xmlns:a16="http://schemas.microsoft.com/office/drawing/2014/main" id="{2ADA8D6C-DE6D-40D2-88C0-01B1DE5B756F}"/>
              </a:ext>
            </a:extLst>
          </p:cNvPr>
          <p:cNvSpPr>
            <a:spLocks noGrp="1"/>
          </p:cNvSpPr>
          <p:nvPr>
            <p:ph idx="1"/>
          </p:nvPr>
        </p:nvSpPr>
        <p:spPr>
          <a:xfrm>
            <a:off x="1192696" y="1184530"/>
            <a:ext cx="10108212" cy="1144510"/>
          </a:xfrm>
        </p:spPr>
        <p:txBody>
          <a:bodyPr>
            <a:normAutofit/>
          </a:bodyPr>
          <a:lstStyle/>
          <a:p>
            <a:pPr marL="0" indent="0">
              <a:buNone/>
            </a:pPr>
            <a:r>
              <a:rPr lang="he-IL" kern="0" dirty="0">
                <a:effectLst/>
                <a:latin typeface="Calibri" panose="020F0502020204030204" pitchFamily="34" charset="0"/>
                <a:ea typeface="Aptos" panose="020B0004020202020204" pitchFamily="34" charset="0"/>
                <a:cs typeface="Calibri" panose="020F0502020204030204" pitchFamily="34" charset="0"/>
              </a:rPr>
              <a:t>הדרישה העיקרית היא להגיע למצב שהרובוט יהיה מסוגל ללכת בצורה עצמאית ולהחליף פוזיציות- עמידה, ישיבה ו"ארצה".</a:t>
            </a:r>
            <a:endParaRPr lang="he-IL" sz="2400" dirty="0">
              <a:latin typeface="Calibri" panose="020F0502020204030204" pitchFamily="34" charset="0"/>
              <a:cs typeface="Calibri" panose="020F0502020204030204" pitchFamily="34" charset="0"/>
            </a:endParaRPr>
          </a:p>
        </p:txBody>
      </p:sp>
      <p:sp>
        <p:nvSpPr>
          <p:cNvPr id="8" name="מציין מיקום תוכן 2">
            <a:extLst>
              <a:ext uri="{FF2B5EF4-FFF2-40B4-BE49-F238E27FC236}">
                <a16:creationId xmlns:a16="http://schemas.microsoft.com/office/drawing/2014/main" id="{D5F0911E-B5C7-0D35-E21A-3F36DE2D35BB}"/>
              </a:ext>
            </a:extLst>
          </p:cNvPr>
          <p:cNvSpPr txBox="1">
            <a:spLocks/>
          </p:cNvSpPr>
          <p:nvPr/>
        </p:nvSpPr>
        <p:spPr>
          <a:xfrm>
            <a:off x="1394910" y="2519163"/>
            <a:ext cx="9905998" cy="3048718"/>
          </a:xfrm>
          <a:prstGeom prst="rect">
            <a:avLst/>
          </a:prstGeom>
        </p:spPr>
        <p:txBody>
          <a:bodyPr vert="horz" lIns="91440" tIns="45720" rIns="91440" bIns="45720" rtlCol="0" anchor="ctr">
            <a:noAutofit/>
          </a:bodyPr>
          <a:lstStyle>
            <a:lvl1pPr marL="285750" indent="-285750" algn="r" defTabSz="457200" rtl="1"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he-IL" kern="0" dirty="0">
                <a:effectLst/>
                <a:latin typeface="Calibri" panose="020F0502020204030204" pitchFamily="34" charset="0"/>
                <a:ea typeface="Aptos" panose="020B0004020202020204" pitchFamily="34" charset="0"/>
                <a:cs typeface="Calibri" panose="020F0502020204030204" pitchFamily="34" charset="0"/>
              </a:rPr>
              <a:t>דרישות נוספות: (הדרישות המלאות מופיעות בדו"ח המסכם)</a:t>
            </a:r>
          </a:p>
          <a:p>
            <a:r>
              <a:rPr lang="he-IL" kern="0" dirty="0">
                <a:effectLst/>
                <a:latin typeface="Calibri" panose="020F0502020204030204" pitchFamily="34" charset="0"/>
                <a:cs typeface="Calibri" panose="020F0502020204030204" pitchFamily="34" charset="0"/>
              </a:rPr>
              <a:t>יציבות ועמידה בעומסים</a:t>
            </a:r>
          </a:p>
          <a:p>
            <a:r>
              <a:rPr lang="he-IL" kern="0" dirty="0">
                <a:effectLst/>
                <a:latin typeface="Calibri" panose="020F0502020204030204" pitchFamily="34" charset="0"/>
                <a:cs typeface="Calibri" panose="020F0502020204030204" pitchFamily="34" charset="0"/>
              </a:rPr>
              <a:t>מערכת הנע מבוססת מנועי </a:t>
            </a:r>
            <a:r>
              <a:rPr lang="he-IL" kern="0" dirty="0" err="1">
                <a:effectLst/>
                <a:latin typeface="Calibri" panose="020F0502020204030204" pitchFamily="34" charset="0"/>
                <a:cs typeface="Calibri" panose="020F0502020204030204" pitchFamily="34" charset="0"/>
              </a:rPr>
              <a:t>סרוו</a:t>
            </a:r>
            <a:endParaRPr lang="he-IL" kern="0" dirty="0">
              <a:effectLst/>
              <a:latin typeface="Calibri" panose="020F0502020204030204" pitchFamily="34" charset="0"/>
              <a:cs typeface="Calibri" panose="020F0502020204030204" pitchFamily="34" charset="0"/>
            </a:endParaRPr>
          </a:p>
          <a:p>
            <a:r>
              <a:rPr lang="he-IL" kern="0" dirty="0">
                <a:effectLst/>
                <a:latin typeface="Calibri" panose="020F0502020204030204" pitchFamily="34" charset="0"/>
                <a:cs typeface="Calibri" panose="020F0502020204030204" pitchFamily="34" charset="0"/>
              </a:rPr>
              <a:t>שימוש בעקרונות </a:t>
            </a:r>
            <a:r>
              <a:rPr lang="he-IL" kern="0" dirty="0" err="1">
                <a:effectLst/>
                <a:latin typeface="Calibri" panose="020F0502020204030204" pitchFamily="34" charset="0"/>
                <a:cs typeface="Calibri" panose="020F0502020204030204" pitchFamily="34" charset="0"/>
              </a:rPr>
              <a:t>ביומכאניים</a:t>
            </a:r>
            <a:r>
              <a:rPr lang="he-IL" kern="0" dirty="0">
                <a:effectLst/>
                <a:latin typeface="Calibri" panose="020F0502020204030204" pitchFamily="34" charset="0"/>
                <a:cs typeface="Calibri" panose="020F0502020204030204" pitchFamily="34" charset="0"/>
              </a:rPr>
              <a:t> וחיקוי מנגנונים הקיימים בגופם של כלבים</a:t>
            </a:r>
          </a:p>
          <a:p>
            <a:r>
              <a:rPr lang="he-IL" kern="0" dirty="0">
                <a:effectLst/>
                <a:latin typeface="Calibri" panose="020F0502020204030204" pitchFamily="34" charset="0"/>
                <a:cs typeface="Calibri" panose="020F0502020204030204" pitchFamily="34" charset="0"/>
              </a:rPr>
              <a:t>מימוש </a:t>
            </a:r>
            <a:r>
              <a:rPr lang="he-IL" kern="0" dirty="0" err="1">
                <a:effectLst/>
                <a:latin typeface="Calibri" panose="020F0502020204030204" pitchFamily="34" charset="0"/>
                <a:cs typeface="Calibri" panose="020F0502020204030204" pitchFamily="34" charset="0"/>
              </a:rPr>
              <a:t>קינמטיקה</a:t>
            </a:r>
            <a:r>
              <a:rPr lang="he-IL" kern="0" dirty="0">
                <a:effectLst/>
                <a:latin typeface="Calibri" panose="020F0502020204030204" pitchFamily="34" charset="0"/>
                <a:cs typeface="Calibri" panose="020F0502020204030204" pitchFamily="34" charset="0"/>
              </a:rPr>
              <a:t> הפוכה ותכנון מסלול</a:t>
            </a:r>
          </a:p>
          <a:p>
            <a:r>
              <a:rPr lang="he-IL" kern="0" dirty="0">
                <a:effectLst/>
                <a:latin typeface="Calibri" panose="020F0502020204030204" pitchFamily="34" charset="0"/>
                <a:cs typeface="Calibri" panose="020F0502020204030204" pitchFamily="34" charset="0"/>
              </a:rPr>
              <a:t>תקשורת בין </a:t>
            </a:r>
            <a:r>
              <a:rPr lang="he-IL" kern="0" dirty="0" err="1">
                <a:effectLst/>
                <a:latin typeface="Calibri" panose="020F0502020204030204" pitchFamily="34" charset="0"/>
                <a:cs typeface="Calibri" panose="020F0502020204030204" pitchFamily="34" charset="0"/>
              </a:rPr>
              <a:t>מיקרומעבד</a:t>
            </a:r>
            <a:r>
              <a:rPr lang="he-IL" kern="0" dirty="0">
                <a:effectLst/>
                <a:latin typeface="Calibri" panose="020F0502020204030204" pitchFamily="34" charset="0"/>
                <a:cs typeface="Calibri" panose="020F0502020204030204" pitchFamily="34" charset="0"/>
              </a:rPr>
              <a:t> ל</a:t>
            </a:r>
            <a:r>
              <a:rPr lang="en-US" kern="0" dirty="0">
                <a:effectLst/>
                <a:latin typeface="Calibri" panose="020F0502020204030204" pitchFamily="34" charset="0"/>
                <a:cs typeface="Calibri" panose="020F0502020204030204" pitchFamily="34" charset="0"/>
              </a:rPr>
              <a:t>Raspberry Pi</a:t>
            </a:r>
            <a:endParaRPr lang="he-IL" kern="0" dirty="0">
              <a:effectLst/>
              <a:latin typeface="Calibri" panose="020F0502020204030204" pitchFamily="34" charset="0"/>
              <a:cs typeface="Calibri" panose="020F0502020204030204" pitchFamily="34" charset="0"/>
            </a:endParaRPr>
          </a:p>
          <a:p>
            <a:endParaRPr lang="he-IL" kern="0" dirty="0">
              <a:effectLst/>
              <a:latin typeface="Calibri" panose="020F0502020204030204" pitchFamily="34" charset="0"/>
              <a:cs typeface="Calibri" panose="020F0502020204030204" pitchFamily="34" charset="0"/>
            </a:endParaRPr>
          </a:p>
          <a:p>
            <a:pPr marL="0" indent="0">
              <a:buNone/>
            </a:pPr>
            <a:r>
              <a:rPr lang="he-IL" kern="0" dirty="0">
                <a:effectLst/>
                <a:latin typeface="Calibri" panose="020F0502020204030204" pitchFamily="34" charset="0"/>
                <a:cs typeface="Calibri" panose="020F0502020204030204" pitchFamily="34" charset="0"/>
              </a:rPr>
              <a:t>*הערה- עקב שירות מילואים ממושך במשך השנה, ויתרנו על דרישות אופציונליות נוספות כמו שילוב חיישן וחוג בקרה סגור, שליטה מרחוק ע"י </a:t>
            </a:r>
            <a:r>
              <a:rPr lang="en-US" kern="0" dirty="0">
                <a:effectLst/>
                <a:latin typeface="Calibri" panose="020F0502020204030204" pitchFamily="34" charset="0"/>
                <a:cs typeface="Calibri" panose="020F0502020204030204" pitchFamily="34" charset="0"/>
              </a:rPr>
              <a:t>ROS</a:t>
            </a:r>
            <a:r>
              <a:rPr lang="he-IL" kern="0" dirty="0">
                <a:effectLst/>
                <a:latin typeface="Calibri" panose="020F0502020204030204" pitchFamily="34" charset="0"/>
                <a:cs typeface="Calibri" panose="020F0502020204030204" pitchFamily="34" charset="0"/>
              </a:rPr>
              <a:t> ושליטה ע"י </a:t>
            </a:r>
            <a:r>
              <a:rPr lang="he-IL" kern="0" dirty="0" err="1">
                <a:effectLst/>
                <a:latin typeface="Calibri" panose="020F0502020204030204" pitchFamily="34" charset="0"/>
                <a:cs typeface="Calibri" panose="020F0502020204030204" pitchFamily="34" charset="0"/>
              </a:rPr>
              <a:t>פקדות</a:t>
            </a:r>
            <a:r>
              <a:rPr lang="he-IL" kern="0" dirty="0">
                <a:effectLst/>
                <a:latin typeface="Calibri" panose="020F0502020204030204" pitchFamily="34" charset="0"/>
                <a:cs typeface="Calibri" panose="020F0502020204030204" pitchFamily="34" charset="0"/>
              </a:rPr>
              <a:t> קוליות באמצעות זיהוי קול.</a:t>
            </a:r>
          </a:p>
        </p:txBody>
      </p:sp>
    </p:spTree>
    <p:extLst>
      <p:ext uri="{BB962C8B-B14F-4D97-AF65-F5344CB8AC3E}">
        <p14:creationId xmlns:p14="http://schemas.microsoft.com/office/powerpoint/2010/main" val="440707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9035650" y="543657"/>
            <a:ext cx="216283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rtl="0"/>
            <a:r>
              <a:rPr lang="he-IL" dirty="0"/>
              <a:t>רקע תאורטי</a:t>
            </a:r>
            <a:br>
              <a:rPr lang="he-IL" dirty="0"/>
            </a:br>
            <a:endParaRPr lang="he-IL" dirty="0"/>
          </a:p>
        </p:txBody>
      </p:sp>
      <p:sp>
        <p:nvSpPr>
          <p:cNvPr id="4" name="מציין מיקום תוכן 3">
            <a:extLst>
              <a:ext uri="{FF2B5EF4-FFF2-40B4-BE49-F238E27FC236}">
                <a16:creationId xmlns:a16="http://schemas.microsoft.com/office/drawing/2014/main" id="{12A3C314-E6E6-D1EF-173E-6F8D3E3B59CA}"/>
              </a:ext>
            </a:extLst>
          </p:cNvPr>
          <p:cNvSpPr>
            <a:spLocks noGrp="1"/>
          </p:cNvSpPr>
          <p:nvPr>
            <p:ph idx="1"/>
          </p:nvPr>
        </p:nvSpPr>
        <p:spPr>
          <a:xfrm>
            <a:off x="3718277" y="1184745"/>
            <a:ext cx="8235644" cy="5329647"/>
          </a:xfrm>
        </p:spPr>
        <p:txBody>
          <a:bodyPr>
            <a:normAutofit lnSpcReduction="10000"/>
          </a:bodyPr>
          <a:lstStyle/>
          <a:p>
            <a:pPr lvl="2">
              <a:lnSpc>
                <a:spcPct val="150000"/>
              </a:lnSpc>
              <a:spcAft>
                <a:spcPts val="800"/>
              </a:spcAft>
            </a:pPr>
            <a:r>
              <a:rPr lang="he-IL" dirty="0">
                <a:effectLst/>
                <a:latin typeface="Aptos" panose="020B0004020202020204" pitchFamily="34" charset="0"/>
                <a:ea typeface="Aptos" panose="020B0004020202020204" pitchFamily="34" charset="0"/>
                <a:cs typeface="Calibri" panose="020F0502020204030204" pitchFamily="34" charset="0"/>
              </a:rPr>
              <a:t>על מנת לבנות רובוט מכני בדמות כלב נדרש להבין מה המאפיינים המכניים של כלב ואיך ניתן לשלבם עם </a:t>
            </a:r>
            <a:r>
              <a:rPr lang="he-IL" dirty="0" err="1">
                <a:effectLst/>
                <a:latin typeface="Aptos" panose="020B0004020202020204" pitchFamily="34" charset="0"/>
                <a:ea typeface="Aptos" panose="020B0004020202020204" pitchFamily="34" charset="0"/>
                <a:cs typeface="Calibri" panose="020F0502020204030204" pitchFamily="34" charset="0"/>
              </a:rPr>
              <a:t>אלמנטי</a:t>
            </a:r>
            <a:r>
              <a:rPr lang="he-IL" dirty="0">
                <a:effectLst/>
                <a:latin typeface="Aptos" panose="020B0004020202020204" pitchFamily="34" charset="0"/>
                <a:ea typeface="Aptos" panose="020B0004020202020204" pitchFamily="34" charset="0"/>
                <a:cs typeface="Calibri" panose="020F0502020204030204" pitchFamily="34" charset="0"/>
              </a:rPr>
              <a:t> הנדסה ורובוטיקה.</a:t>
            </a:r>
            <a:endParaRPr lang="en-US" dirty="0">
              <a:effectLst/>
              <a:latin typeface="Aptos" panose="020B0004020202020204" pitchFamily="34" charset="0"/>
              <a:ea typeface="Aptos" panose="020B0004020202020204" pitchFamily="34" charset="0"/>
              <a:cs typeface="Calibri" panose="020F0502020204030204" pitchFamily="34" charset="0"/>
            </a:endParaRPr>
          </a:p>
          <a:p>
            <a:pPr algn="r" rtl="1">
              <a:lnSpc>
                <a:spcPct val="150000"/>
              </a:lnSpc>
              <a:spcAft>
                <a:spcPts val="800"/>
              </a:spcAft>
            </a:pPr>
            <a:r>
              <a:rPr lang="he-IL" dirty="0">
                <a:effectLst/>
                <a:latin typeface="Aptos" panose="020B0004020202020204" pitchFamily="34" charset="0"/>
                <a:ea typeface="Aptos" panose="020B0004020202020204" pitchFamily="34" charset="0"/>
                <a:cs typeface="Calibri" panose="020F0502020204030204" pitchFamily="34" charset="0"/>
              </a:rPr>
              <a:t>ראשית, חקרנו את המבנה האנטומי של הכלב, עליו מתבסס הרובוט וממנו נגזר התכן ובעקבותיו גם צורת ההליכה, המוביליות שלו, דרגות החופש, היציבות מבנית וכן מגבלותיו.</a:t>
            </a:r>
            <a:endParaRPr lang="en-US" dirty="0">
              <a:effectLst/>
              <a:latin typeface="Aptos" panose="020B0004020202020204" pitchFamily="34" charset="0"/>
              <a:ea typeface="Aptos" panose="020B0004020202020204" pitchFamily="34" charset="0"/>
              <a:cs typeface="Calibri" panose="020F0502020204030204" pitchFamily="34" charset="0"/>
            </a:endParaRPr>
          </a:p>
          <a:p>
            <a:pPr algn="r" rtl="1">
              <a:lnSpc>
                <a:spcPct val="150000"/>
              </a:lnSpc>
              <a:spcAft>
                <a:spcPts val="800"/>
              </a:spcAft>
            </a:pPr>
            <a:r>
              <a:rPr lang="he-IL" dirty="0">
                <a:effectLst/>
                <a:latin typeface="Aptos" panose="020B0004020202020204" pitchFamily="34" charset="0"/>
                <a:ea typeface="Aptos" panose="020B0004020202020204" pitchFamily="34" charset="0"/>
                <a:cs typeface="Calibri" panose="020F0502020204030204" pitchFamily="34" charset="0"/>
              </a:rPr>
              <a:t>בנוסף, סקרנו את המודלים הקיימים כיום בחברות שונות המפתחות מוצרים דומים ובחנו אם ואילו עקרונות אנחנו יכולים לשאול מהן.</a:t>
            </a:r>
            <a:br>
              <a:rPr lang="he-IL" dirty="0">
                <a:effectLst/>
                <a:latin typeface="Aptos" panose="020B0004020202020204" pitchFamily="34" charset="0"/>
                <a:ea typeface="Aptos" panose="020B0004020202020204" pitchFamily="34" charset="0"/>
                <a:cs typeface="Calibri" panose="020F0502020204030204" pitchFamily="34" charset="0"/>
              </a:rPr>
            </a:br>
            <a:r>
              <a:rPr lang="he-IL" dirty="0">
                <a:effectLst/>
                <a:latin typeface="Aptos" panose="020B0004020202020204" pitchFamily="34" charset="0"/>
                <a:ea typeface="Aptos" panose="020B0004020202020204" pitchFamily="34" charset="0"/>
                <a:cs typeface="Calibri" panose="020F0502020204030204" pitchFamily="34" charset="0"/>
              </a:rPr>
              <a:t>העמקנו ולמדנו לבד על </a:t>
            </a:r>
            <a:r>
              <a:rPr lang="he-IL" dirty="0" err="1">
                <a:effectLst/>
                <a:latin typeface="Aptos" panose="020B0004020202020204" pitchFamily="34" charset="0"/>
                <a:ea typeface="Aptos" panose="020B0004020202020204" pitchFamily="34" charset="0"/>
                <a:cs typeface="Calibri" panose="020F0502020204030204" pitchFamily="34" charset="0"/>
              </a:rPr>
              <a:t>אלמנטיים</a:t>
            </a:r>
            <a:r>
              <a:rPr lang="he-IL" dirty="0">
                <a:effectLst/>
                <a:latin typeface="Aptos" panose="020B0004020202020204" pitchFamily="34" charset="0"/>
                <a:ea typeface="Aptos" panose="020B0004020202020204" pitchFamily="34" charset="0"/>
                <a:cs typeface="Calibri" panose="020F0502020204030204" pitchFamily="34" charset="0"/>
              </a:rPr>
              <a:t> הנדסיים ורובוטים אשר טרם למדנו בתואר, כמו שימוש במנועי </a:t>
            </a:r>
            <a:r>
              <a:rPr lang="he-IL" dirty="0" err="1">
                <a:effectLst/>
                <a:latin typeface="Aptos" panose="020B0004020202020204" pitchFamily="34" charset="0"/>
                <a:ea typeface="Aptos" panose="020B0004020202020204" pitchFamily="34" charset="0"/>
                <a:cs typeface="Calibri" panose="020F0502020204030204" pitchFamily="34" charset="0"/>
              </a:rPr>
              <a:t>סרוו</a:t>
            </a:r>
            <a:r>
              <a:rPr lang="he-IL" dirty="0">
                <a:effectLst/>
                <a:latin typeface="Aptos" panose="020B0004020202020204" pitchFamily="34" charset="0"/>
                <a:ea typeface="Aptos" panose="020B0004020202020204" pitchFamily="34" charset="0"/>
                <a:cs typeface="Calibri" panose="020F0502020204030204" pitchFamily="34" charset="0"/>
              </a:rPr>
              <a:t> </a:t>
            </a:r>
            <a:r>
              <a:rPr lang="he-IL" dirty="0" err="1">
                <a:effectLst/>
                <a:latin typeface="Aptos" panose="020B0004020202020204" pitchFamily="34" charset="0"/>
                <a:ea typeface="Aptos" panose="020B0004020202020204" pitchFamily="34" charset="0"/>
                <a:cs typeface="Calibri" panose="020F0502020204030204" pitchFamily="34" charset="0"/>
              </a:rPr>
              <a:t>ורספברי</a:t>
            </a:r>
            <a:r>
              <a:rPr lang="he-IL" dirty="0">
                <a:effectLst/>
                <a:latin typeface="Aptos" panose="020B0004020202020204" pitchFamily="34" charset="0"/>
                <a:ea typeface="Aptos" panose="020B0004020202020204" pitchFamily="34" charset="0"/>
                <a:cs typeface="Calibri" panose="020F0502020204030204" pitchFamily="34" charset="0"/>
              </a:rPr>
              <a:t> </a:t>
            </a:r>
            <a:r>
              <a:rPr lang="he-IL" dirty="0" err="1">
                <a:effectLst/>
                <a:latin typeface="Aptos" panose="020B0004020202020204" pitchFamily="34" charset="0"/>
                <a:ea typeface="Aptos" panose="020B0004020202020204" pitchFamily="34" charset="0"/>
                <a:cs typeface="Calibri" panose="020F0502020204030204" pitchFamily="34" charset="0"/>
              </a:rPr>
              <a:t>פיי</a:t>
            </a:r>
            <a:r>
              <a:rPr lang="he-IL" dirty="0">
                <a:effectLst/>
                <a:latin typeface="Aptos" panose="020B0004020202020204" pitchFamily="34" charset="0"/>
                <a:ea typeface="Aptos" panose="020B0004020202020204" pitchFamily="34" charset="0"/>
                <a:cs typeface="Calibri" panose="020F0502020204030204" pitchFamily="34" charset="0"/>
              </a:rPr>
              <a:t> וכן רובוט הכולל 4 זרועות. </a:t>
            </a:r>
          </a:p>
          <a:p>
            <a:pPr algn="r" rtl="1">
              <a:lnSpc>
                <a:spcPct val="150000"/>
              </a:lnSpc>
              <a:spcAft>
                <a:spcPts val="800"/>
              </a:spcAft>
            </a:pPr>
            <a:r>
              <a:rPr lang="he-IL" dirty="0">
                <a:effectLst/>
                <a:latin typeface="Aptos" panose="020B0004020202020204" pitchFamily="34" charset="0"/>
                <a:cs typeface="Calibri" panose="020F0502020204030204" pitchFamily="34" charset="0"/>
              </a:rPr>
              <a:t>גילינו שקיים המון מידע בנושא באינטרנט ובפרט סרטונים </a:t>
            </a:r>
            <a:r>
              <a:rPr lang="he-IL" dirty="0" err="1">
                <a:effectLst/>
                <a:latin typeface="Aptos" panose="020B0004020202020204" pitchFamily="34" charset="0"/>
                <a:cs typeface="Calibri" panose="020F0502020204030204" pitchFamily="34" charset="0"/>
              </a:rPr>
              <a:t>ביוטיוב</a:t>
            </a:r>
            <a:r>
              <a:rPr lang="he-IL" dirty="0">
                <a:effectLst/>
                <a:latin typeface="Aptos" panose="020B0004020202020204" pitchFamily="34" charset="0"/>
                <a:cs typeface="Calibri" panose="020F0502020204030204" pitchFamily="34" charset="0"/>
              </a:rPr>
              <a:t> של פרויקטים דומים, מהם שאבנו רעיונות וטיפים למהלך העבודה </a:t>
            </a:r>
            <a:endParaRPr lang="he-IL" sz="3200" dirty="0"/>
          </a:p>
        </p:txBody>
      </p:sp>
      <p:pic>
        <p:nvPicPr>
          <p:cNvPr id="15" name="תמונה 14" descr="Alecia_Luff_dogwalkcycle">
            <a:extLst>
              <a:ext uri="{FF2B5EF4-FFF2-40B4-BE49-F238E27FC236}">
                <a16:creationId xmlns:a16="http://schemas.microsoft.com/office/drawing/2014/main" id="{44EA8132-8802-BB1E-2513-C36DF620C0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938" y="4345632"/>
            <a:ext cx="3272143" cy="2168760"/>
          </a:xfrm>
          <a:prstGeom prst="rect">
            <a:avLst/>
          </a:prstGeom>
          <a:noFill/>
          <a:ln>
            <a:noFill/>
          </a:ln>
        </p:spPr>
      </p:pic>
      <p:pic>
        <p:nvPicPr>
          <p:cNvPr id="9" name="תמונה 8" descr="תמונה שמכילה זן כלב, חיית מחמד, קולר לכלב, קולר&#10;&#10;התיאור נוצר באופן אוטומטי">
            <a:extLst>
              <a:ext uri="{FF2B5EF4-FFF2-40B4-BE49-F238E27FC236}">
                <a16:creationId xmlns:a16="http://schemas.microsoft.com/office/drawing/2014/main" id="{8A3B8E67-73A7-6E28-580F-C75E38FC37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84" y="1620875"/>
            <a:ext cx="2500097" cy="1924367"/>
          </a:xfrm>
          <a:prstGeom prst="rect">
            <a:avLst/>
          </a:prstGeom>
        </p:spPr>
      </p:pic>
    </p:spTree>
    <p:extLst>
      <p:ext uri="{BB962C8B-B14F-4D97-AF65-F5344CB8AC3E}">
        <p14:creationId xmlns:p14="http://schemas.microsoft.com/office/powerpoint/2010/main" val="25211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6524049" y="329242"/>
            <a:ext cx="483183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rtl="0"/>
            <a:r>
              <a:rPr lang="he-IL" dirty="0"/>
              <a:t>דוגמאות לרובוטי כלב קיימים</a:t>
            </a:r>
            <a:br>
              <a:rPr lang="he-IL" sz="3200" b="1" dirty="0"/>
            </a:br>
            <a:br>
              <a:rPr lang="he-IL" sz="3200" kern="0" dirty="0">
                <a:effectLst/>
                <a:latin typeface="Aptos" panose="020B0004020202020204" pitchFamily="34" charset="0"/>
                <a:ea typeface="Aptos" panose="020B0004020202020204" pitchFamily="34" charset="0"/>
                <a:cs typeface="Arial" panose="020B0604020202020204" pitchFamily="34" charset="0"/>
              </a:rPr>
            </a:br>
            <a:endParaRPr lang="he-IL" dirty="0"/>
          </a:p>
        </p:txBody>
      </p:sp>
      <p:sp>
        <p:nvSpPr>
          <p:cNvPr id="8" name="מציין מיקום תוכן 2">
            <a:extLst>
              <a:ext uri="{FF2B5EF4-FFF2-40B4-BE49-F238E27FC236}">
                <a16:creationId xmlns:a16="http://schemas.microsoft.com/office/drawing/2014/main" id="{D5F0911E-B5C7-0D35-E21A-3F36DE2D35BB}"/>
              </a:ext>
            </a:extLst>
          </p:cNvPr>
          <p:cNvSpPr txBox="1">
            <a:spLocks/>
          </p:cNvSpPr>
          <p:nvPr/>
        </p:nvSpPr>
        <p:spPr>
          <a:xfrm>
            <a:off x="3124861" y="1240403"/>
            <a:ext cx="8532359" cy="5399673"/>
          </a:xfrm>
          <a:prstGeom prst="rect">
            <a:avLst/>
          </a:prstGeom>
        </p:spPr>
        <p:txBody>
          <a:bodyPr vert="horz" lIns="91440" tIns="45720" rIns="91440" bIns="45720" rtlCol="0" anchor="ctr">
            <a:normAutofit fontScale="92500" lnSpcReduction="20000"/>
          </a:bodyPr>
          <a:lstStyle>
            <a:lvl1pPr marL="285750" indent="-285750" algn="r" defTabSz="457200" rtl="1"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mj-lt"/>
              <a:buAutoNum type="arabicPeriod"/>
            </a:pPr>
            <a:r>
              <a:rPr lang="en-US" b="1" dirty="0"/>
              <a:t>Spot – Boston Dynamics</a:t>
            </a:r>
            <a:br>
              <a:rPr lang="en-US" dirty="0"/>
            </a:br>
            <a:r>
              <a:rPr lang="he-IL" dirty="0"/>
              <a:t>רובוט כלב מפורסם בעל יכולת תמרון גבוהה, המסוגל לטפס מדרגות, לנוע בשטחים מורכבים, ולבצע משימות בחוץ ובפנים. </a:t>
            </a:r>
            <a:r>
              <a:rPr lang="en-US" dirty="0"/>
              <a:t>Spot </a:t>
            </a:r>
            <a:r>
              <a:rPr lang="he-IL" dirty="0"/>
              <a:t>מצויד במצלמות ובמערכות חישה המאפשרות לו לנוע באופן אוטונומי. הוא משמש בתחומי תעשייה, חקלאות, ותחזוקה.</a:t>
            </a:r>
          </a:p>
          <a:p>
            <a:pPr>
              <a:buFont typeface="+mj-lt"/>
              <a:buAutoNum type="arabicPeriod"/>
            </a:pPr>
            <a:r>
              <a:rPr lang="en-US" b="1" dirty="0"/>
              <a:t>Aibo – Sony</a:t>
            </a:r>
            <a:br>
              <a:rPr lang="en-US" dirty="0"/>
            </a:br>
            <a:r>
              <a:rPr lang="he-IL" dirty="0"/>
              <a:t>רובוט כלב אינטראקטיבי המיועד למטרות בידור ולחברות. </a:t>
            </a:r>
            <a:r>
              <a:rPr lang="en-US" dirty="0"/>
              <a:t>Aibo </a:t>
            </a:r>
            <a:r>
              <a:rPr lang="he-IL" dirty="0"/>
              <a:t>מתנהג בצורה דומה לכלב אמיתי, מזהה בעלים ומשתמשים שונים, ומגיב לפקודות קוליות. מיועד בעיקר לשימוש ביתי.</a:t>
            </a:r>
            <a:br>
              <a:rPr lang="he-IL" dirty="0"/>
            </a:br>
            <a:endParaRPr lang="he-IL" dirty="0"/>
          </a:p>
          <a:p>
            <a:pPr>
              <a:buFont typeface="+mj-lt"/>
              <a:buAutoNum type="arabicPeriod"/>
            </a:pPr>
            <a:r>
              <a:rPr lang="en-US" b="1" dirty="0"/>
              <a:t>Unitree Robotics – </a:t>
            </a:r>
            <a:r>
              <a:rPr lang="en-US" b="1" dirty="0" err="1"/>
              <a:t>Laikago</a:t>
            </a:r>
            <a:br>
              <a:rPr lang="en-US" dirty="0"/>
            </a:br>
            <a:r>
              <a:rPr lang="he-IL" dirty="0"/>
              <a:t>רובוט כלב נוסף לתעשייה, בעל יכולות תנועה גמישות ומהירות, משמש בעיקר למחקר וליישומים בתעשייה.</a:t>
            </a:r>
            <a:br>
              <a:rPr lang="he-IL" dirty="0"/>
            </a:br>
            <a:endParaRPr lang="he-IL" dirty="0"/>
          </a:p>
          <a:p>
            <a:pPr>
              <a:buFont typeface="+mj-lt"/>
              <a:buAutoNum type="arabicPeriod"/>
            </a:pPr>
            <a:r>
              <a:rPr lang="en-US" b="1" dirty="0"/>
              <a:t>Koda – Koda Inc.</a:t>
            </a:r>
            <a:br>
              <a:rPr lang="en-US" dirty="0"/>
            </a:br>
            <a:r>
              <a:rPr lang="he-IL" dirty="0"/>
              <a:t>רובוט כלב עם מערכת בינה מלאכותית מתקדמת. משמש כלב חברתי וטיפולי, בעל יכולות ניווט עצמאיות ומערכות חיישנים מתקדמות.</a:t>
            </a:r>
            <a:br>
              <a:rPr lang="he-IL" dirty="0"/>
            </a:br>
            <a:endParaRPr lang="he-IL" dirty="0"/>
          </a:p>
          <a:p>
            <a:pPr marL="0" indent="0">
              <a:buNone/>
            </a:pPr>
            <a:r>
              <a:rPr lang="he-IL" sz="2100" dirty="0"/>
              <a:t>רובוטים אלה משווקים על ידי חברות ענק ומפותחים לאורך שנים בתקציבי עתק. הם מדגימים </a:t>
            </a:r>
            <a:r>
              <a:rPr lang="he-IL" dirty="0"/>
              <a:t>מגוון שימושים, מפתרונות תעשייתיים ועד כלבים אינטראקטיביים לשימוש אישי וחברתי. איננו שואפים להגיע לרמה זו כעת.</a:t>
            </a:r>
          </a:p>
          <a:p>
            <a:endParaRPr lang="he-IL" sz="2400" kern="0" dirty="0">
              <a:effectLst/>
              <a:latin typeface="Aptos" panose="020B0004020202020204" pitchFamily="34" charset="0"/>
              <a:cs typeface="Arial" panose="020B0604020202020204" pitchFamily="34" charset="0"/>
            </a:endParaRPr>
          </a:p>
        </p:txBody>
      </p:sp>
      <p:pic>
        <p:nvPicPr>
          <p:cNvPr id="2050" name="Picture 2" descr="The Spot robot on a white background">
            <a:extLst>
              <a:ext uri="{FF2B5EF4-FFF2-40B4-BE49-F238E27FC236}">
                <a16:creationId xmlns:a16="http://schemas.microsoft.com/office/drawing/2014/main" id="{460BAC29-00FB-B4E6-8337-CC11146A8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960" y="336125"/>
            <a:ext cx="2184566" cy="1228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AIBO Sony ERS-1000 First Litter Limited Edition...">
            <a:extLst>
              <a:ext uri="{FF2B5EF4-FFF2-40B4-BE49-F238E27FC236}">
                <a16:creationId xmlns:a16="http://schemas.microsoft.com/office/drawing/2014/main" id="{131EFF80-5AC4-E9B5-3E62-A0C9A3B6A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235" y="1813824"/>
            <a:ext cx="1304014" cy="1413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00B1042-9215-A074-FA19-E9C50F221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039" y="3476341"/>
            <a:ext cx="2016405" cy="13207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A16D457-F524-3A86-27F6-9260E3F62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060" y="5045967"/>
            <a:ext cx="1836361" cy="13207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41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7371627" y="580705"/>
            <a:ext cx="392928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תכן מכאני- שיקולי תכן</a:t>
            </a:r>
          </a:p>
        </p:txBody>
      </p:sp>
      <p:sp>
        <p:nvSpPr>
          <p:cNvPr id="3" name="מציין מיקום תוכן 2">
            <a:extLst>
              <a:ext uri="{FF2B5EF4-FFF2-40B4-BE49-F238E27FC236}">
                <a16:creationId xmlns:a16="http://schemas.microsoft.com/office/drawing/2014/main" id="{2ADA8D6C-DE6D-40D2-88C0-01B1DE5B756F}"/>
              </a:ext>
            </a:extLst>
          </p:cNvPr>
          <p:cNvSpPr>
            <a:spLocks noGrp="1"/>
          </p:cNvSpPr>
          <p:nvPr>
            <p:ph idx="1"/>
          </p:nvPr>
        </p:nvSpPr>
        <p:spPr>
          <a:xfrm>
            <a:off x="497940" y="1275001"/>
            <a:ext cx="11384337" cy="5002294"/>
          </a:xfrm>
        </p:spPr>
        <p:txBody>
          <a:bodyPr>
            <a:noAutofit/>
          </a:bodyPr>
          <a:lstStyle/>
          <a:p>
            <a:pPr>
              <a:buFont typeface="Arial" panose="020B0604020202020204" pitchFamily="34" charset="0"/>
              <a:buChar char="•"/>
            </a:pPr>
            <a:r>
              <a:rPr lang="he-IL" u="sng" dirty="0"/>
              <a:t>מבנה טופולוגי</a:t>
            </a:r>
            <a:r>
              <a:rPr lang="he-IL" dirty="0"/>
              <a:t>: </a:t>
            </a:r>
            <a:r>
              <a:rPr lang="he-IL" kern="0" dirty="0">
                <a:effectLst/>
                <a:ea typeface="Aptos" panose="020B0004020202020204" pitchFamily="34" charset="0"/>
                <a:cs typeface="Calibri" panose="020F0502020204030204" pitchFamily="34" charset="0"/>
              </a:rPr>
              <a:t>בחירת מספר דרגות החופש (</a:t>
            </a:r>
            <a:r>
              <a:rPr lang="en-US" kern="0" dirty="0">
                <a:effectLst/>
                <a:latin typeface="Calibri" panose="020F0502020204030204" pitchFamily="34" charset="0"/>
                <a:ea typeface="Aptos" panose="020B0004020202020204" pitchFamily="34" charset="0"/>
              </a:rPr>
              <a:t>DOF</a:t>
            </a:r>
            <a:r>
              <a:rPr lang="he-IL" kern="0" dirty="0">
                <a:effectLst/>
                <a:ea typeface="Aptos" panose="020B0004020202020204" pitchFamily="34" charset="0"/>
                <a:cs typeface="Calibri" panose="020F0502020204030204" pitchFamily="34" charset="0"/>
              </a:rPr>
              <a:t>) של כל רגל לצורך שליטה יעילה בתנועה, לצורך פשטות הוחלט על 2 דרגות חופש המדמות מפרק עליון ומפרק תחתון</a:t>
            </a:r>
            <a:endParaRPr lang="he-IL" dirty="0"/>
          </a:p>
          <a:p>
            <a:pPr>
              <a:buFont typeface="Arial" panose="020B0604020202020204" pitchFamily="34" charset="0"/>
              <a:buChar char="•"/>
            </a:pPr>
            <a:r>
              <a:rPr lang="he-IL" u="sng" kern="0" dirty="0">
                <a:effectLst/>
                <a:ea typeface="Aptos" panose="020B0004020202020204" pitchFamily="34" charset="0"/>
                <a:cs typeface="Calibri" panose="020F0502020204030204" pitchFamily="34" charset="0"/>
              </a:rPr>
              <a:t>עיצוב פלג גוף הכלב</a:t>
            </a:r>
            <a:r>
              <a:rPr lang="he-IL" kern="0" dirty="0">
                <a:effectLst/>
                <a:ea typeface="Aptos" panose="020B0004020202020204" pitchFamily="34" charset="0"/>
                <a:cs typeface="Calibri" panose="020F0502020204030204" pitchFamily="34" charset="0"/>
              </a:rPr>
              <a:t>: יש לוודא שהגו (טורסו) חזק, קל משקל ומרווח כדי להכיל רכיבים כמו מנועים, סוללות ולוחות בקרה</a:t>
            </a:r>
          </a:p>
          <a:p>
            <a:pPr>
              <a:buFont typeface="Arial" panose="020B0604020202020204" pitchFamily="34" charset="0"/>
              <a:buChar char="•"/>
            </a:pPr>
            <a:r>
              <a:rPr lang="he-IL" u="sng" kern="0" dirty="0">
                <a:effectLst/>
                <a:ea typeface="Aptos" panose="020B0004020202020204" pitchFamily="34" charset="0"/>
                <a:cs typeface="Calibri" panose="020F0502020204030204" pitchFamily="34" charset="0"/>
              </a:rPr>
              <a:t>יציבות מבנית</a:t>
            </a:r>
            <a:r>
              <a:rPr lang="he-IL" kern="0" dirty="0">
                <a:effectLst/>
                <a:ea typeface="Aptos" panose="020B0004020202020204" pitchFamily="34" charset="0"/>
                <a:cs typeface="Calibri" panose="020F0502020204030204" pitchFamily="34" charset="0"/>
              </a:rPr>
              <a:t>: יש לשים דגש על יציבות במבנה המכאני בכדי להבטיח תנועה יעילה ומאוזנת</a:t>
            </a:r>
          </a:p>
          <a:p>
            <a:pPr>
              <a:buFont typeface="Arial" panose="020B0604020202020204" pitchFamily="34" charset="0"/>
              <a:buChar char="•"/>
            </a:pPr>
            <a:r>
              <a:rPr lang="he-IL" u="sng" kern="0" dirty="0">
                <a:effectLst/>
                <a:ea typeface="Aptos" panose="020B0004020202020204" pitchFamily="34" charset="0"/>
                <a:cs typeface="Calibri" panose="020F0502020204030204" pitchFamily="34" charset="0"/>
              </a:rPr>
              <a:t>תצורות רגליים</a:t>
            </a:r>
            <a:r>
              <a:rPr lang="he-IL" kern="0" dirty="0">
                <a:effectLst/>
                <a:ea typeface="Aptos" panose="020B0004020202020204" pitchFamily="34" charset="0"/>
                <a:cs typeface="Calibri" panose="020F0502020204030204" pitchFamily="34" charset="0"/>
              </a:rPr>
              <a:t>: יש לבחור תצורות רגליים כמו ברך-מרפק פנימי, ברך-מרפק חיצוני, ברך מלאה או מרפק מלא בהתאם לדרישות היציבות והשליטה, כדי לתפוס שטח גדול יותר התורם ליציבות בחרנו בתצורת ברך-מרפק חיצוני לגוף</a:t>
            </a:r>
          </a:p>
          <a:p>
            <a:pPr>
              <a:buFont typeface="Arial" panose="020B0604020202020204" pitchFamily="34" charset="0"/>
              <a:buChar char="•"/>
            </a:pPr>
            <a:r>
              <a:rPr lang="he-IL" u="sng" kern="0" dirty="0">
                <a:effectLst/>
                <a:ea typeface="Aptos" panose="020B0004020202020204" pitchFamily="34" charset="0"/>
                <a:cs typeface="Calibri" panose="020F0502020204030204" pitchFamily="34" charset="0"/>
              </a:rPr>
              <a:t>שיטת הנעה</a:t>
            </a:r>
            <a:r>
              <a:rPr lang="he-IL" kern="0" dirty="0">
                <a:effectLst/>
                <a:ea typeface="Aptos" panose="020B0004020202020204" pitchFamily="34" charset="0"/>
                <a:cs typeface="Calibri" panose="020F0502020204030204" pitchFamily="34" charset="0"/>
              </a:rPr>
              <a:t>: יש לבחור בין הנעה הידראולית, חשמלית או פנאומטית על בסיס קיבולת עומס, דיוק ודרישות בקרה. בחרנו במנועי </a:t>
            </a:r>
            <a:r>
              <a:rPr lang="he-IL" kern="0" dirty="0" err="1">
                <a:effectLst/>
                <a:ea typeface="Aptos" panose="020B0004020202020204" pitchFamily="34" charset="0"/>
                <a:cs typeface="Calibri" panose="020F0502020204030204" pitchFamily="34" charset="0"/>
              </a:rPr>
              <a:t>סרוו</a:t>
            </a:r>
            <a:r>
              <a:rPr lang="he-IL" kern="0" dirty="0">
                <a:effectLst/>
                <a:ea typeface="Aptos" panose="020B0004020202020204" pitchFamily="34" charset="0"/>
                <a:cs typeface="Calibri" panose="020F0502020204030204" pitchFamily="34" charset="0"/>
              </a:rPr>
              <a:t> מפני שהם מתאימים לדרישות ובעיקר כי רצינו להתנסות בעבודה עמם</a:t>
            </a:r>
          </a:p>
          <a:p>
            <a:pPr>
              <a:buFont typeface="Arial" panose="020B0604020202020204" pitchFamily="34" charset="0"/>
              <a:buChar char="•"/>
            </a:pPr>
            <a:r>
              <a:rPr lang="he-IL" u="sng" kern="0" dirty="0">
                <a:effectLst/>
                <a:ea typeface="Aptos" panose="020B0004020202020204" pitchFamily="34" charset="0"/>
                <a:cs typeface="Calibri" panose="020F0502020204030204" pitchFamily="34" charset="0"/>
              </a:rPr>
              <a:t>דפוסי הליכה</a:t>
            </a:r>
            <a:r>
              <a:rPr lang="he-IL" kern="0" dirty="0">
                <a:effectLst/>
                <a:ea typeface="Aptos" panose="020B0004020202020204" pitchFamily="34" charset="0"/>
                <a:cs typeface="Calibri" panose="020F0502020204030204" pitchFamily="34" charset="0"/>
              </a:rPr>
              <a:t>: נדרשנו להבין איך דפוסי ההליכה הנפוצים כמו הליכה, טרוט, מקצב, קיפוץ ודהירה משפיעים על תכנון רובוטים הולכי ארבע</a:t>
            </a:r>
          </a:p>
          <a:p>
            <a:pPr>
              <a:buFont typeface="Arial" panose="020B0604020202020204" pitchFamily="34" charset="0"/>
              <a:buChar char="•"/>
            </a:pPr>
            <a:r>
              <a:rPr lang="he-IL" u="sng" kern="0" dirty="0">
                <a:effectLst/>
                <a:cs typeface="Calibri" panose="020F0502020204030204" pitchFamily="34" charset="0"/>
              </a:rPr>
              <a:t>בחירת חומרים וטכנולוגית ייצור</a:t>
            </a:r>
            <a:r>
              <a:rPr lang="he-IL" kern="0" dirty="0">
                <a:effectLst/>
                <a:cs typeface="Calibri" panose="020F0502020204030204" pitchFamily="34" charset="0"/>
              </a:rPr>
              <a:t>: הוחלט לייצר את כלל החלקים באמצעות הדפסת </a:t>
            </a:r>
            <a:r>
              <a:rPr lang="en-US" kern="0" dirty="0">
                <a:effectLst/>
                <a:cs typeface="Calibri" panose="020F0502020204030204" pitchFamily="34" charset="0"/>
              </a:rPr>
              <a:t>PLA</a:t>
            </a:r>
            <a:r>
              <a:rPr lang="he-IL" kern="0" dirty="0">
                <a:effectLst/>
                <a:cs typeface="Calibri" panose="020F0502020204030204" pitchFamily="34" charset="0"/>
              </a:rPr>
              <a:t>. זאת עקב זמינות גבוהה, לצד מאפייני חומר המספקים קלות משקל עם חוזק מבני המספיק לצרכינו</a:t>
            </a:r>
            <a:endParaRPr lang="he-IL" u="sng" dirty="0"/>
          </a:p>
        </p:txBody>
      </p:sp>
    </p:spTree>
    <p:extLst>
      <p:ext uri="{BB962C8B-B14F-4D97-AF65-F5344CB8AC3E}">
        <p14:creationId xmlns:p14="http://schemas.microsoft.com/office/powerpoint/2010/main" val="2781440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6654754" y="330494"/>
            <a:ext cx="46762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תכן מכאני- מודלים </a:t>
            </a:r>
            <a:r>
              <a:rPr lang="he-IL" dirty="0" err="1"/>
              <a:t>בתיב"ם</a:t>
            </a:r>
            <a:endParaRPr lang="he-IL" dirty="0"/>
          </a:p>
        </p:txBody>
      </p:sp>
      <p:grpSp>
        <p:nvGrpSpPr>
          <p:cNvPr id="4" name="קבוצה 3">
            <a:extLst>
              <a:ext uri="{FF2B5EF4-FFF2-40B4-BE49-F238E27FC236}">
                <a16:creationId xmlns:a16="http://schemas.microsoft.com/office/drawing/2014/main" id="{BE3013F0-ADF2-3D14-5817-785C8FF349F9}"/>
              </a:ext>
            </a:extLst>
          </p:cNvPr>
          <p:cNvGrpSpPr/>
          <p:nvPr/>
        </p:nvGrpSpPr>
        <p:grpSpPr>
          <a:xfrm>
            <a:off x="5675331" y="1449356"/>
            <a:ext cx="6289040" cy="2385060"/>
            <a:chOff x="0" y="0"/>
            <a:chExt cx="6366615" cy="2445098"/>
          </a:xfrm>
        </p:grpSpPr>
        <p:pic>
          <p:nvPicPr>
            <p:cNvPr id="6" name="תמונה 5">
              <a:extLst>
                <a:ext uri="{FF2B5EF4-FFF2-40B4-BE49-F238E27FC236}">
                  <a16:creationId xmlns:a16="http://schemas.microsoft.com/office/drawing/2014/main" id="{2414D80F-9541-875F-9CD5-BF81FB4D08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6849" y="0"/>
              <a:ext cx="3025140" cy="2263140"/>
            </a:xfrm>
            <a:prstGeom prst="rect">
              <a:avLst/>
            </a:prstGeom>
          </p:spPr>
        </p:pic>
        <p:sp>
          <p:nvSpPr>
            <p:cNvPr id="7" name="הסבר: קו מכופף 6">
              <a:extLst>
                <a:ext uri="{FF2B5EF4-FFF2-40B4-BE49-F238E27FC236}">
                  <a16:creationId xmlns:a16="http://schemas.microsoft.com/office/drawing/2014/main" id="{B7DFE06F-B1DA-5D4D-A6B1-B8FD25B15731}"/>
                </a:ext>
              </a:extLst>
            </p:cNvPr>
            <p:cNvSpPr/>
            <p:nvPr/>
          </p:nvSpPr>
          <p:spPr>
            <a:xfrm>
              <a:off x="0" y="308540"/>
              <a:ext cx="1000125" cy="492125"/>
            </a:xfrm>
            <a:prstGeom prst="borderCallout2">
              <a:avLst>
                <a:gd name="adj1" fmla="val 19670"/>
                <a:gd name="adj2" fmla="val 100875"/>
                <a:gd name="adj3" fmla="val 20313"/>
                <a:gd name="adj4" fmla="val 141428"/>
                <a:gd name="adj5" fmla="val 62912"/>
                <a:gd name="adj6" fmla="val 216392"/>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solidFill>
                    <a:schemeClr val="tx1"/>
                  </a:solidFill>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ממשק חיבור מנוע 1</a:t>
              </a:r>
              <a:endParaRPr lang="en-US" sz="1100" dirty="0">
                <a:solidFill>
                  <a:schemeClr val="tx1"/>
                </a:solidFill>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sp>
          <p:nvSpPr>
            <p:cNvPr id="8" name="הסבר: קו מכופף 7">
              <a:extLst>
                <a:ext uri="{FF2B5EF4-FFF2-40B4-BE49-F238E27FC236}">
                  <a16:creationId xmlns:a16="http://schemas.microsoft.com/office/drawing/2014/main" id="{3170A370-F360-8406-EFEE-F2E33B884FF1}"/>
                </a:ext>
              </a:extLst>
            </p:cNvPr>
            <p:cNvSpPr/>
            <p:nvPr/>
          </p:nvSpPr>
          <p:spPr>
            <a:xfrm>
              <a:off x="61708" y="1295166"/>
              <a:ext cx="1000125" cy="346710"/>
            </a:xfrm>
            <a:prstGeom prst="borderCallout2">
              <a:avLst>
                <a:gd name="adj1" fmla="val 19670"/>
                <a:gd name="adj2" fmla="val 100875"/>
                <a:gd name="adj3" fmla="val 20313"/>
                <a:gd name="adj4" fmla="val 141428"/>
                <a:gd name="adj5" fmla="val -165296"/>
                <a:gd name="adj6" fmla="val 302800"/>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תושבת מנוע 2</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sp>
          <p:nvSpPr>
            <p:cNvPr id="9" name="הסבר: קו מכופף 8">
              <a:extLst>
                <a:ext uri="{FF2B5EF4-FFF2-40B4-BE49-F238E27FC236}">
                  <a16:creationId xmlns:a16="http://schemas.microsoft.com/office/drawing/2014/main" id="{600B9005-9A8A-D15E-D6B3-1962E46ADE45}"/>
                </a:ext>
              </a:extLst>
            </p:cNvPr>
            <p:cNvSpPr/>
            <p:nvPr/>
          </p:nvSpPr>
          <p:spPr>
            <a:xfrm>
              <a:off x="5366490" y="802203"/>
              <a:ext cx="1000125" cy="492125"/>
            </a:xfrm>
            <a:prstGeom prst="borderCallout2">
              <a:avLst>
                <a:gd name="adj1" fmla="val 52339"/>
                <a:gd name="adj2" fmla="val 404"/>
                <a:gd name="adj3" fmla="val 51961"/>
                <a:gd name="adj4" fmla="val -12293"/>
                <a:gd name="adj5" fmla="val 149170"/>
                <a:gd name="adj6" fmla="val -79172"/>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ln>
                    <a:noFill/>
                  </a:ln>
                  <a:effectLst>
                    <a:outerShdw blurRad="38100" dist="19050" dir="2700000" algn="tl">
                      <a:schemeClr val="dk1">
                        <a:alpha val="40000"/>
                      </a:schemeClr>
                    </a:outerShdw>
                  </a:effectLst>
                  <a:latin typeface="Aptos" panose="020B0004020202020204" pitchFamily="34" charset="0"/>
                  <a:ea typeface="Aptos" panose="020B0004020202020204" pitchFamily="34" charset="0"/>
                  <a:cs typeface="Calibri" panose="020F0502020204030204" pitchFamily="34" charset="0"/>
                </a:rPr>
                <a:t>ציר חיבור לחלק תחתון</a:t>
              </a:r>
              <a:endParaRPr lang="en-US" sz="1100" dirty="0">
                <a:effectLst/>
                <a:latin typeface="Aptos" panose="020B0004020202020204" pitchFamily="34" charset="0"/>
                <a:ea typeface="Aptos" panose="020B0004020202020204" pitchFamily="34" charset="0"/>
                <a:cs typeface="Calibri" panose="020F0502020204030204" pitchFamily="34" charset="0"/>
              </a:endParaRPr>
            </a:p>
          </p:txBody>
        </p:sp>
        <p:sp>
          <p:nvSpPr>
            <p:cNvPr id="10" name="הסבר: קו מכופף 9">
              <a:extLst>
                <a:ext uri="{FF2B5EF4-FFF2-40B4-BE49-F238E27FC236}">
                  <a16:creationId xmlns:a16="http://schemas.microsoft.com/office/drawing/2014/main" id="{6EB54A97-4457-0CD4-9FC6-B17C5D27155A}"/>
                </a:ext>
              </a:extLst>
            </p:cNvPr>
            <p:cNvSpPr/>
            <p:nvPr/>
          </p:nvSpPr>
          <p:spPr>
            <a:xfrm>
              <a:off x="465614" y="1946605"/>
              <a:ext cx="1000125" cy="498493"/>
            </a:xfrm>
            <a:prstGeom prst="borderCallout2">
              <a:avLst>
                <a:gd name="adj1" fmla="val 19670"/>
                <a:gd name="adj2" fmla="val 100875"/>
                <a:gd name="adj3" fmla="val 20313"/>
                <a:gd name="adj4" fmla="val 141428"/>
                <a:gd name="adj5" fmla="val -183397"/>
                <a:gd name="adj6" fmla="val 318845"/>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ממשק חיבור  מנוע 2</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grpSp>
      <p:grpSp>
        <p:nvGrpSpPr>
          <p:cNvPr id="12" name="קבוצה 11">
            <a:extLst>
              <a:ext uri="{FF2B5EF4-FFF2-40B4-BE49-F238E27FC236}">
                <a16:creationId xmlns:a16="http://schemas.microsoft.com/office/drawing/2014/main" id="{F688ED0F-DE53-0A47-74CA-F71F3BE64F27}"/>
              </a:ext>
            </a:extLst>
          </p:cNvPr>
          <p:cNvGrpSpPr/>
          <p:nvPr/>
        </p:nvGrpSpPr>
        <p:grpSpPr>
          <a:xfrm>
            <a:off x="5952354" y="4480831"/>
            <a:ext cx="5843904" cy="1992630"/>
            <a:chOff x="0" y="0"/>
            <a:chExt cx="6281533" cy="2089785"/>
          </a:xfrm>
        </p:grpSpPr>
        <p:pic>
          <p:nvPicPr>
            <p:cNvPr id="13" name="תמונה 12">
              <a:extLst>
                <a:ext uri="{FF2B5EF4-FFF2-40B4-BE49-F238E27FC236}">
                  <a16:creationId xmlns:a16="http://schemas.microsoft.com/office/drawing/2014/main" id="{0E13EE65-08DB-2607-BE23-E2D2A31B79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2702" y="0"/>
              <a:ext cx="3112770" cy="2089785"/>
            </a:xfrm>
            <a:prstGeom prst="rect">
              <a:avLst/>
            </a:prstGeom>
            <a:ln>
              <a:solidFill>
                <a:schemeClr val="accent1">
                  <a:lumMod val="75000"/>
                </a:schemeClr>
              </a:solidFill>
            </a:ln>
          </p:spPr>
        </p:pic>
        <p:sp>
          <p:nvSpPr>
            <p:cNvPr id="14" name="הסבר: קו מכופף 13">
              <a:extLst>
                <a:ext uri="{FF2B5EF4-FFF2-40B4-BE49-F238E27FC236}">
                  <a16:creationId xmlns:a16="http://schemas.microsoft.com/office/drawing/2014/main" id="{4BEF50DE-9183-F2B7-6DE4-E5AEB24CC234}"/>
                </a:ext>
              </a:extLst>
            </p:cNvPr>
            <p:cNvSpPr/>
            <p:nvPr/>
          </p:nvSpPr>
          <p:spPr>
            <a:xfrm>
              <a:off x="67318" y="985808"/>
              <a:ext cx="1000125" cy="547370"/>
            </a:xfrm>
            <a:prstGeom prst="borderCallout2">
              <a:avLst>
                <a:gd name="adj1" fmla="val 19670"/>
                <a:gd name="adj2" fmla="val 100875"/>
                <a:gd name="adj3" fmla="val 20313"/>
                <a:gd name="adj4" fmla="val 141428"/>
                <a:gd name="adj5" fmla="val -56893"/>
                <a:gd name="adj6" fmla="val 248392"/>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ציר חיבור לחלק עליון</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sp>
          <p:nvSpPr>
            <p:cNvPr id="15" name="הסבר: קו מכופף 14">
              <a:extLst>
                <a:ext uri="{FF2B5EF4-FFF2-40B4-BE49-F238E27FC236}">
                  <a16:creationId xmlns:a16="http://schemas.microsoft.com/office/drawing/2014/main" id="{74D81B57-91C6-161B-8C91-3297B3F32B2F}"/>
                </a:ext>
              </a:extLst>
            </p:cNvPr>
            <p:cNvSpPr/>
            <p:nvPr/>
          </p:nvSpPr>
          <p:spPr>
            <a:xfrm>
              <a:off x="0" y="117806"/>
              <a:ext cx="1000125" cy="510494"/>
            </a:xfrm>
            <a:prstGeom prst="borderCallout2">
              <a:avLst>
                <a:gd name="adj1" fmla="val 19670"/>
                <a:gd name="adj2" fmla="val 100875"/>
                <a:gd name="adj3" fmla="val 20313"/>
                <a:gd name="adj4" fmla="val 141428"/>
                <a:gd name="adj5" fmla="val 34031"/>
                <a:gd name="adj6" fmla="val 222029"/>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ממשק חיבור  למפרק כדורי</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sp>
          <p:nvSpPr>
            <p:cNvPr id="16" name="הסבר: קו מכופף 15">
              <a:extLst>
                <a:ext uri="{FF2B5EF4-FFF2-40B4-BE49-F238E27FC236}">
                  <a16:creationId xmlns:a16="http://schemas.microsoft.com/office/drawing/2014/main" id="{F15D7950-F886-6521-D292-FDC79FFDDDC5}"/>
                </a:ext>
              </a:extLst>
            </p:cNvPr>
            <p:cNvSpPr/>
            <p:nvPr/>
          </p:nvSpPr>
          <p:spPr>
            <a:xfrm>
              <a:off x="5281408" y="1284648"/>
              <a:ext cx="1000125" cy="492125"/>
            </a:xfrm>
            <a:prstGeom prst="borderCallout2">
              <a:avLst>
                <a:gd name="adj1" fmla="val 52339"/>
                <a:gd name="adj2" fmla="val 404"/>
                <a:gd name="adj3" fmla="val 51961"/>
                <a:gd name="adj4" fmla="val -12293"/>
                <a:gd name="adj5" fmla="val 84195"/>
                <a:gd name="adj6" fmla="val -63466"/>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ממשק מגע עם הקרקע</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grpSp>
      <p:grpSp>
        <p:nvGrpSpPr>
          <p:cNvPr id="20" name="קבוצה 19">
            <a:extLst>
              <a:ext uri="{FF2B5EF4-FFF2-40B4-BE49-F238E27FC236}">
                <a16:creationId xmlns:a16="http://schemas.microsoft.com/office/drawing/2014/main" id="{2DED4008-7F51-A295-80B0-C904A7D34AA8}"/>
              </a:ext>
            </a:extLst>
          </p:cNvPr>
          <p:cNvGrpSpPr/>
          <p:nvPr/>
        </p:nvGrpSpPr>
        <p:grpSpPr>
          <a:xfrm>
            <a:off x="393698" y="1470182"/>
            <a:ext cx="4805273" cy="1777483"/>
            <a:chOff x="721896" y="0"/>
            <a:chExt cx="5458171" cy="1953260"/>
          </a:xfrm>
        </p:grpSpPr>
        <p:pic>
          <p:nvPicPr>
            <p:cNvPr id="21" name="תמונה 20">
              <a:extLst>
                <a:ext uri="{FF2B5EF4-FFF2-40B4-BE49-F238E27FC236}">
                  <a16:creationId xmlns:a16="http://schemas.microsoft.com/office/drawing/2014/main" id="{C8997284-07B5-7090-FBCB-5507293FC4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5366" y="0"/>
              <a:ext cx="2803525" cy="1953260"/>
            </a:xfrm>
            <a:prstGeom prst="rect">
              <a:avLst/>
            </a:prstGeom>
          </p:spPr>
        </p:pic>
        <p:sp>
          <p:nvSpPr>
            <p:cNvPr id="22" name="הסבר: קו מכופף 21">
              <a:extLst>
                <a:ext uri="{FF2B5EF4-FFF2-40B4-BE49-F238E27FC236}">
                  <a16:creationId xmlns:a16="http://schemas.microsoft.com/office/drawing/2014/main" id="{E4FECD18-7DE9-23F4-7B0A-F8B937F1F3BC}"/>
                </a:ext>
              </a:extLst>
            </p:cNvPr>
            <p:cNvSpPr/>
            <p:nvPr/>
          </p:nvSpPr>
          <p:spPr>
            <a:xfrm>
              <a:off x="772691" y="138640"/>
              <a:ext cx="999490" cy="547370"/>
            </a:xfrm>
            <a:prstGeom prst="borderCallout2">
              <a:avLst>
                <a:gd name="adj1" fmla="val 19670"/>
                <a:gd name="adj2" fmla="val 100875"/>
                <a:gd name="adj3" fmla="val 20313"/>
                <a:gd name="adj4" fmla="val 141428"/>
                <a:gd name="adj5" fmla="val 110564"/>
                <a:gd name="adj6" fmla="val 258944"/>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מוט חיבור מתוברג</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sp>
          <p:nvSpPr>
            <p:cNvPr id="23" name="הסבר: קו מכופף 22">
              <a:extLst>
                <a:ext uri="{FF2B5EF4-FFF2-40B4-BE49-F238E27FC236}">
                  <a16:creationId xmlns:a16="http://schemas.microsoft.com/office/drawing/2014/main" id="{4EC25892-EE1C-94A0-5893-E254AD52E904}"/>
                </a:ext>
              </a:extLst>
            </p:cNvPr>
            <p:cNvSpPr/>
            <p:nvPr/>
          </p:nvSpPr>
          <p:spPr>
            <a:xfrm>
              <a:off x="5050402" y="237815"/>
              <a:ext cx="1129665" cy="607060"/>
            </a:xfrm>
            <a:prstGeom prst="borderCallout2">
              <a:avLst>
                <a:gd name="adj1" fmla="val 52339"/>
                <a:gd name="adj2" fmla="val 404"/>
                <a:gd name="adj3" fmla="val 51961"/>
                <a:gd name="adj4" fmla="val -12293"/>
                <a:gd name="adj5" fmla="val -9682"/>
                <a:gd name="adj6" fmla="val -52524"/>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מפרק כדורי</a:t>
              </a:r>
              <a:b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b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המתחבר למנוע 2</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sp>
          <p:nvSpPr>
            <p:cNvPr id="24" name="הסבר: קו מכופף 23">
              <a:extLst>
                <a:ext uri="{FF2B5EF4-FFF2-40B4-BE49-F238E27FC236}">
                  <a16:creationId xmlns:a16="http://schemas.microsoft.com/office/drawing/2014/main" id="{5FEFC346-0B07-F0A2-7B5D-82DB2094F53F}"/>
                </a:ext>
              </a:extLst>
            </p:cNvPr>
            <p:cNvSpPr/>
            <p:nvPr/>
          </p:nvSpPr>
          <p:spPr>
            <a:xfrm>
              <a:off x="721896" y="1206411"/>
              <a:ext cx="999490" cy="730250"/>
            </a:xfrm>
            <a:prstGeom prst="borderCallout2">
              <a:avLst>
                <a:gd name="adj1" fmla="val 19670"/>
                <a:gd name="adj2" fmla="val 100875"/>
                <a:gd name="adj3" fmla="val 20313"/>
                <a:gd name="adj4" fmla="val 141428"/>
                <a:gd name="adj5" fmla="val 39088"/>
                <a:gd name="adj6" fmla="val 165955"/>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מפרק כדורי המתחבר לחלק המרכזי התחתון</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sp>
          <p:nvSpPr>
            <p:cNvPr id="25" name="הסבר: קו מכופף 24">
              <a:extLst>
                <a:ext uri="{FF2B5EF4-FFF2-40B4-BE49-F238E27FC236}">
                  <a16:creationId xmlns:a16="http://schemas.microsoft.com/office/drawing/2014/main" id="{26F3D5A5-AB5B-799E-A31E-8344439C4F25}"/>
                </a:ext>
              </a:extLst>
            </p:cNvPr>
            <p:cNvSpPr/>
            <p:nvPr/>
          </p:nvSpPr>
          <p:spPr>
            <a:xfrm>
              <a:off x="5012871" y="1474767"/>
              <a:ext cx="1129665" cy="341630"/>
            </a:xfrm>
            <a:prstGeom prst="borderCallout2">
              <a:avLst>
                <a:gd name="adj1" fmla="val 52339"/>
                <a:gd name="adj2" fmla="val 404"/>
                <a:gd name="adj3" fmla="val 51961"/>
                <a:gd name="adj4" fmla="val -12293"/>
                <a:gd name="adj5" fmla="val -246337"/>
                <a:gd name="adj6" fmla="val -91550"/>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מתאמי הברגה</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grpSp>
      <p:sp>
        <p:nvSpPr>
          <p:cNvPr id="27" name="תיבת טקסט 26">
            <a:extLst>
              <a:ext uri="{FF2B5EF4-FFF2-40B4-BE49-F238E27FC236}">
                <a16:creationId xmlns:a16="http://schemas.microsoft.com/office/drawing/2014/main" id="{11234EF6-76B0-844C-A8A9-1BEBF6420983}"/>
              </a:ext>
            </a:extLst>
          </p:cNvPr>
          <p:cNvSpPr txBox="1"/>
          <p:nvPr/>
        </p:nvSpPr>
        <p:spPr>
          <a:xfrm>
            <a:off x="1966839" y="1080024"/>
            <a:ext cx="1765426" cy="369332"/>
          </a:xfrm>
          <a:prstGeom prst="rect">
            <a:avLst/>
          </a:prstGeom>
          <a:noFill/>
        </p:spPr>
        <p:txBody>
          <a:bodyPr wrap="square" rtlCol="1">
            <a:spAutoFit/>
          </a:bodyPr>
          <a:lstStyle/>
          <a:p>
            <a:r>
              <a:rPr lang="he-IL" dirty="0">
                <a:latin typeface="Calibri" panose="020F0502020204030204" pitchFamily="34" charset="0"/>
                <a:cs typeface="Calibri" panose="020F0502020204030204" pitchFamily="34" charset="0"/>
              </a:rPr>
              <a:t>מפרק כדורי כפול</a:t>
            </a:r>
          </a:p>
        </p:txBody>
      </p:sp>
      <p:sp>
        <p:nvSpPr>
          <p:cNvPr id="28" name="תיבת טקסט 27">
            <a:extLst>
              <a:ext uri="{FF2B5EF4-FFF2-40B4-BE49-F238E27FC236}">
                <a16:creationId xmlns:a16="http://schemas.microsoft.com/office/drawing/2014/main" id="{001F06A0-C0E1-0D2B-2CAB-F6D8AD57A940}"/>
              </a:ext>
            </a:extLst>
          </p:cNvPr>
          <p:cNvSpPr txBox="1"/>
          <p:nvPr/>
        </p:nvSpPr>
        <p:spPr>
          <a:xfrm>
            <a:off x="8608996" y="1081463"/>
            <a:ext cx="1060765" cy="369332"/>
          </a:xfrm>
          <a:prstGeom prst="rect">
            <a:avLst/>
          </a:prstGeom>
          <a:noFill/>
        </p:spPr>
        <p:txBody>
          <a:bodyPr wrap="square" rtlCol="1">
            <a:spAutoFit/>
          </a:bodyPr>
          <a:lstStyle/>
          <a:p>
            <a:r>
              <a:rPr lang="he-IL" dirty="0">
                <a:latin typeface="Calibri" panose="020F0502020204030204" pitchFamily="34" charset="0"/>
                <a:cs typeface="Calibri" panose="020F0502020204030204" pitchFamily="34" charset="0"/>
              </a:rPr>
              <a:t>רגל עליונה</a:t>
            </a:r>
          </a:p>
        </p:txBody>
      </p:sp>
      <p:sp>
        <p:nvSpPr>
          <p:cNvPr id="29" name="תיבת טקסט 28">
            <a:extLst>
              <a:ext uri="{FF2B5EF4-FFF2-40B4-BE49-F238E27FC236}">
                <a16:creationId xmlns:a16="http://schemas.microsoft.com/office/drawing/2014/main" id="{7B10BC8A-808B-ADC5-9390-16EFE2880110}"/>
              </a:ext>
            </a:extLst>
          </p:cNvPr>
          <p:cNvSpPr txBox="1"/>
          <p:nvPr/>
        </p:nvSpPr>
        <p:spPr>
          <a:xfrm>
            <a:off x="8519123" y="4101225"/>
            <a:ext cx="1240513" cy="369332"/>
          </a:xfrm>
          <a:prstGeom prst="rect">
            <a:avLst/>
          </a:prstGeom>
          <a:noFill/>
        </p:spPr>
        <p:txBody>
          <a:bodyPr wrap="square" rtlCol="1">
            <a:spAutoFit/>
          </a:bodyPr>
          <a:lstStyle/>
          <a:p>
            <a:r>
              <a:rPr lang="he-IL" dirty="0">
                <a:latin typeface="Calibri" panose="020F0502020204030204" pitchFamily="34" charset="0"/>
                <a:cs typeface="Calibri" panose="020F0502020204030204" pitchFamily="34" charset="0"/>
              </a:rPr>
              <a:t>רגל תחתונה</a:t>
            </a:r>
          </a:p>
        </p:txBody>
      </p:sp>
      <p:pic>
        <p:nvPicPr>
          <p:cNvPr id="30" name="תמונה 29" descr="תמונה שמכילה כלי, ידית&#10;&#10;התיאור נוצר באופן אוטומטי">
            <a:extLst>
              <a:ext uri="{FF2B5EF4-FFF2-40B4-BE49-F238E27FC236}">
                <a16:creationId xmlns:a16="http://schemas.microsoft.com/office/drawing/2014/main" id="{58769633-1DC0-C8D4-2B83-C81B2A2BDE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476" y="3564532"/>
            <a:ext cx="2468172" cy="31021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תיבת טקסט 30">
            <a:extLst>
              <a:ext uri="{FF2B5EF4-FFF2-40B4-BE49-F238E27FC236}">
                <a16:creationId xmlns:a16="http://schemas.microsoft.com/office/drawing/2014/main" id="{F7917712-547B-1A13-86F2-6788B2806FDD}"/>
              </a:ext>
            </a:extLst>
          </p:cNvPr>
          <p:cNvSpPr txBox="1"/>
          <p:nvPr/>
        </p:nvSpPr>
        <p:spPr>
          <a:xfrm>
            <a:off x="3222064" y="4746279"/>
            <a:ext cx="2228226" cy="369332"/>
          </a:xfrm>
          <a:prstGeom prst="rect">
            <a:avLst/>
          </a:prstGeom>
          <a:noFill/>
        </p:spPr>
        <p:txBody>
          <a:bodyPr wrap="square" rtlCol="1">
            <a:spAutoFit/>
          </a:bodyPr>
          <a:lstStyle/>
          <a:p>
            <a:r>
              <a:rPr lang="he-IL" dirty="0">
                <a:latin typeface="Calibri" panose="020F0502020204030204" pitchFamily="34" charset="0"/>
                <a:cs typeface="Calibri" panose="020F0502020204030204" pitchFamily="34" charset="0"/>
              </a:rPr>
              <a:t>הרכבה של רגל בודדת -</a:t>
            </a:r>
          </a:p>
        </p:txBody>
      </p:sp>
    </p:spTree>
    <p:extLst>
      <p:ext uri="{BB962C8B-B14F-4D97-AF65-F5344CB8AC3E}">
        <p14:creationId xmlns:p14="http://schemas.microsoft.com/office/powerpoint/2010/main" val="1742550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תמונה 12">
            <a:extLst>
              <a:ext uri="{FF2B5EF4-FFF2-40B4-BE49-F238E27FC236}">
                <a16:creationId xmlns:a16="http://schemas.microsoft.com/office/drawing/2014/main" id="{6A696581-820F-A315-CA26-BC91568CDDA5}"/>
              </a:ext>
            </a:extLst>
          </p:cNvPr>
          <p:cNvPicPr>
            <a:picLocks noChangeAspect="1"/>
          </p:cNvPicPr>
          <p:nvPr/>
        </p:nvPicPr>
        <p:blipFill>
          <a:blip r:embed="rId2"/>
          <a:stretch>
            <a:fillRect/>
          </a:stretch>
        </p:blipFill>
        <p:spPr>
          <a:xfrm>
            <a:off x="7136889" y="1372796"/>
            <a:ext cx="4273729" cy="2258851"/>
          </a:xfrm>
          <a:prstGeom prst="rect">
            <a:avLst/>
          </a:prstGeom>
        </p:spPr>
      </p:pic>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5679744" y="425854"/>
            <a:ext cx="577914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תכן מכאני- המשך מודלים </a:t>
            </a:r>
            <a:r>
              <a:rPr lang="he-IL" dirty="0" err="1"/>
              <a:t>בתיב"ם</a:t>
            </a:r>
            <a:endParaRPr lang="he-IL" dirty="0"/>
          </a:p>
        </p:txBody>
      </p:sp>
      <p:pic>
        <p:nvPicPr>
          <p:cNvPr id="7" name="תמונה 6">
            <a:extLst>
              <a:ext uri="{FF2B5EF4-FFF2-40B4-BE49-F238E27FC236}">
                <a16:creationId xmlns:a16="http://schemas.microsoft.com/office/drawing/2014/main" id="{43C1A4DB-F860-39F2-01FE-57701261EF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8886" y="4415829"/>
            <a:ext cx="2673380" cy="1833631"/>
          </a:xfrm>
          <a:prstGeom prst="rect">
            <a:avLst/>
          </a:prstGeom>
        </p:spPr>
      </p:pic>
      <p:pic>
        <p:nvPicPr>
          <p:cNvPr id="8" name="תמונה 7">
            <a:extLst>
              <a:ext uri="{FF2B5EF4-FFF2-40B4-BE49-F238E27FC236}">
                <a16:creationId xmlns:a16="http://schemas.microsoft.com/office/drawing/2014/main" id="{E0B1DA3A-CEEA-EAF2-E197-74567B8EFC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8886" y="2293094"/>
            <a:ext cx="2749550" cy="1555750"/>
          </a:xfrm>
          <a:prstGeom prst="rect">
            <a:avLst/>
          </a:prstGeom>
        </p:spPr>
      </p:pic>
      <p:sp>
        <p:nvSpPr>
          <p:cNvPr id="9" name="תיבת טקסט 8">
            <a:extLst>
              <a:ext uri="{FF2B5EF4-FFF2-40B4-BE49-F238E27FC236}">
                <a16:creationId xmlns:a16="http://schemas.microsoft.com/office/drawing/2014/main" id="{C5F51E37-C452-F9AC-8BDC-9E6C9A13E8E4}"/>
              </a:ext>
            </a:extLst>
          </p:cNvPr>
          <p:cNvSpPr txBox="1"/>
          <p:nvPr/>
        </p:nvSpPr>
        <p:spPr>
          <a:xfrm>
            <a:off x="8883686" y="1003464"/>
            <a:ext cx="1165661" cy="369332"/>
          </a:xfrm>
          <a:prstGeom prst="rect">
            <a:avLst/>
          </a:prstGeom>
          <a:noFill/>
        </p:spPr>
        <p:txBody>
          <a:bodyPr wrap="square" rtlCol="1">
            <a:spAutoFit/>
          </a:bodyPr>
          <a:lstStyle/>
          <a:p>
            <a:r>
              <a:rPr lang="he-IL" dirty="0">
                <a:latin typeface="Calibri" panose="020F0502020204030204" pitchFamily="34" charset="0"/>
                <a:cs typeface="Calibri" panose="020F0502020204030204" pitchFamily="34" charset="0"/>
              </a:rPr>
              <a:t>גוף הרובוט</a:t>
            </a:r>
          </a:p>
        </p:txBody>
      </p:sp>
      <p:sp>
        <p:nvSpPr>
          <p:cNvPr id="10" name="תיבת טקסט 9">
            <a:extLst>
              <a:ext uri="{FF2B5EF4-FFF2-40B4-BE49-F238E27FC236}">
                <a16:creationId xmlns:a16="http://schemas.microsoft.com/office/drawing/2014/main" id="{BFB4E1ED-B0D5-4AA0-FEA3-FD01DCB79C93}"/>
              </a:ext>
            </a:extLst>
          </p:cNvPr>
          <p:cNvSpPr txBox="1"/>
          <p:nvPr/>
        </p:nvSpPr>
        <p:spPr>
          <a:xfrm>
            <a:off x="3100199" y="4046497"/>
            <a:ext cx="1776680" cy="369332"/>
          </a:xfrm>
          <a:prstGeom prst="rect">
            <a:avLst/>
          </a:prstGeom>
          <a:noFill/>
        </p:spPr>
        <p:txBody>
          <a:bodyPr wrap="square" rtlCol="1">
            <a:spAutoFit/>
          </a:bodyPr>
          <a:lstStyle/>
          <a:p>
            <a:pPr algn="r" rtl="1"/>
            <a:r>
              <a:rPr lang="he-IL" dirty="0">
                <a:latin typeface="Calibri" panose="020F0502020204030204" pitchFamily="34" charset="0"/>
                <a:cs typeface="Calibri" panose="020F0502020204030204" pitchFamily="34" charset="0"/>
              </a:rPr>
              <a:t>מתאם סוללות ו-</a:t>
            </a:r>
            <a:r>
              <a:rPr lang="en-US" dirty="0">
                <a:latin typeface="Calibri" panose="020F0502020204030204" pitchFamily="34" charset="0"/>
                <a:cs typeface="Calibri" panose="020F0502020204030204" pitchFamily="34" charset="0"/>
              </a:rPr>
              <a:t>RP</a:t>
            </a:r>
            <a:endParaRPr lang="he-IL" dirty="0">
              <a:latin typeface="Calibri" panose="020F0502020204030204" pitchFamily="34" charset="0"/>
              <a:cs typeface="Calibri" panose="020F0502020204030204" pitchFamily="34" charset="0"/>
            </a:endParaRPr>
          </a:p>
        </p:txBody>
      </p:sp>
      <p:sp>
        <p:nvSpPr>
          <p:cNvPr id="11" name="תיבת טקסט 10">
            <a:extLst>
              <a:ext uri="{FF2B5EF4-FFF2-40B4-BE49-F238E27FC236}">
                <a16:creationId xmlns:a16="http://schemas.microsoft.com/office/drawing/2014/main" id="{5EE59FBD-B678-AFD9-FC49-F41736FE0308}"/>
              </a:ext>
            </a:extLst>
          </p:cNvPr>
          <p:cNvSpPr txBox="1"/>
          <p:nvPr/>
        </p:nvSpPr>
        <p:spPr>
          <a:xfrm>
            <a:off x="2870622" y="1726109"/>
            <a:ext cx="1980621" cy="369332"/>
          </a:xfrm>
          <a:prstGeom prst="rect">
            <a:avLst/>
          </a:prstGeom>
          <a:noFill/>
        </p:spPr>
        <p:txBody>
          <a:bodyPr wrap="square" rtlCol="1">
            <a:spAutoFit/>
          </a:bodyPr>
          <a:lstStyle/>
          <a:p>
            <a:pPr algn="r" rtl="1"/>
            <a:r>
              <a:rPr lang="he-IL" dirty="0">
                <a:latin typeface="Calibri" panose="020F0502020204030204" pitchFamily="34" charset="0"/>
                <a:cs typeface="Calibri" panose="020F0502020204030204" pitchFamily="34" charset="0"/>
              </a:rPr>
              <a:t>מתאם כרטיס </a:t>
            </a:r>
            <a:r>
              <a:rPr lang="en-US" dirty="0">
                <a:latin typeface="Calibri" panose="020F0502020204030204" pitchFamily="34" charset="0"/>
                <a:cs typeface="Calibri" panose="020F0502020204030204" pitchFamily="34" charset="0"/>
              </a:rPr>
              <a:t>Teensy</a:t>
            </a:r>
            <a:endParaRPr lang="he-IL" dirty="0">
              <a:latin typeface="Calibri" panose="020F0502020204030204" pitchFamily="34" charset="0"/>
              <a:cs typeface="Calibri" panose="020F0502020204030204" pitchFamily="34" charset="0"/>
            </a:endParaRPr>
          </a:p>
        </p:txBody>
      </p:sp>
      <p:sp>
        <p:nvSpPr>
          <p:cNvPr id="12" name="הסבר: קו מכופף 11">
            <a:extLst>
              <a:ext uri="{FF2B5EF4-FFF2-40B4-BE49-F238E27FC236}">
                <a16:creationId xmlns:a16="http://schemas.microsoft.com/office/drawing/2014/main" id="{BE5FA434-B3D5-17DC-45C5-75F2F8FB57C1}"/>
              </a:ext>
            </a:extLst>
          </p:cNvPr>
          <p:cNvSpPr/>
          <p:nvPr/>
        </p:nvSpPr>
        <p:spPr>
          <a:xfrm>
            <a:off x="5250619" y="3917312"/>
            <a:ext cx="987939" cy="282861"/>
          </a:xfrm>
          <a:prstGeom prst="borderCallout2">
            <a:avLst>
              <a:gd name="adj1" fmla="val 52339"/>
              <a:gd name="adj2" fmla="val 404"/>
              <a:gd name="adj3" fmla="val 51961"/>
              <a:gd name="adj4" fmla="val -12293"/>
              <a:gd name="adj5" fmla="val -186901"/>
              <a:gd name="adj6" fmla="val -65426"/>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ln>
                  <a:noFill/>
                </a:ln>
                <a:effectLst>
                  <a:outerShdw blurRad="38100" dist="19050" dir="2700000" algn="tl">
                    <a:schemeClr val="dk1">
                      <a:alpha val="40000"/>
                    </a:schemeClr>
                  </a:outerShdw>
                </a:effectLst>
                <a:latin typeface="Aptos" panose="020B0004020202020204" pitchFamily="34" charset="0"/>
                <a:ea typeface="Aptos" panose="020B0004020202020204" pitchFamily="34" charset="0"/>
                <a:cs typeface="Calibri" panose="020F0502020204030204" pitchFamily="34" charset="0"/>
              </a:rPr>
              <a:t>מנגנוני אחיזה</a:t>
            </a:r>
            <a:endParaRPr lang="en-US" sz="1100" dirty="0">
              <a:effectLst/>
              <a:latin typeface="Aptos" panose="020B0004020202020204" pitchFamily="34" charset="0"/>
              <a:ea typeface="Aptos" panose="020B0004020202020204" pitchFamily="34" charset="0"/>
              <a:cs typeface="Calibri" panose="020F0502020204030204" pitchFamily="34" charset="0"/>
            </a:endParaRPr>
          </a:p>
        </p:txBody>
      </p:sp>
      <p:pic>
        <p:nvPicPr>
          <p:cNvPr id="14" name="תמונה 13">
            <a:extLst>
              <a:ext uri="{FF2B5EF4-FFF2-40B4-BE49-F238E27FC236}">
                <a16:creationId xmlns:a16="http://schemas.microsoft.com/office/drawing/2014/main" id="{73114348-E10D-6F35-BFDD-A5FB8DD67253}"/>
              </a:ext>
            </a:extLst>
          </p:cNvPr>
          <p:cNvPicPr>
            <a:picLocks noChangeAspect="1"/>
          </p:cNvPicPr>
          <p:nvPr/>
        </p:nvPicPr>
        <p:blipFill>
          <a:blip r:embed="rId5"/>
          <a:stretch>
            <a:fillRect/>
          </a:stretch>
        </p:blipFill>
        <p:spPr>
          <a:xfrm>
            <a:off x="7136889" y="4345450"/>
            <a:ext cx="4273729" cy="2068082"/>
          </a:xfrm>
          <a:prstGeom prst="rect">
            <a:avLst/>
          </a:prstGeom>
        </p:spPr>
      </p:pic>
      <p:sp>
        <p:nvSpPr>
          <p:cNvPr id="15" name="תיבת טקסט 14">
            <a:extLst>
              <a:ext uri="{FF2B5EF4-FFF2-40B4-BE49-F238E27FC236}">
                <a16:creationId xmlns:a16="http://schemas.microsoft.com/office/drawing/2014/main" id="{A4735751-92FE-B8C2-1ED5-66F41369C43A}"/>
              </a:ext>
            </a:extLst>
          </p:cNvPr>
          <p:cNvSpPr txBox="1"/>
          <p:nvPr/>
        </p:nvSpPr>
        <p:spPr>
          <a:xfrm>
            <a:off x="8697725" y="3937452"/>
            <a:ext cx="1537581" cy="369332"/>
          </a:xfrm>
          <a:prstGeom prst="rect">
            <a:avLst/>
          </a:prstGeom>
          <a:noFill/>
        </p:spPr>
        <p:txBody>
          <a:bodyPr wrap="square" rtlCol="1">
            <a:spAutoFit/>
          </a:bodyPr>
          <a:lstStyle/>
          <a:p>
            <a:r>
              <a:rPr lang="he-IL" dirty="0">
                <a:latin typeface="Calibri" panose="020F0502020204030204" pitchFamily="34" charset="0"/>
                <a:cs typeface="Calibri" panose="020F0502020204030204" pitchFamily="34" charset="0"/>
              </a:rPr>
              <a:t>מכסה הרובוט</a:t>
            </a:r>
          </a:p>
        </p:txBody>
      </p:sp>
      <p:sp>
        <p:nvSpPr>
          <p:cNvPr id="16" name="הסבר: קו מכופף 15">
            <a:extLst>
              <a:ext uri="{FF2B5EF4-FFF2-40B4-BE49-F238E27FC236}">
                <a16:creationId xmlns:a16="http://schemas.microsoft.com/office/drawing/2014/main" id="{264EFCC3-9FEF-68D4-14B5-AC0D5D9E9ECC}"/>
              </a:ext>
            </a:extLst>
          </p:cNvPr>
          <p:cNvSpPr/>
          <p:nvPr/>
        </p:nvSpPr>
        <p:spPr>
          <a:xfrm>
            <a:off x="5827880" y="3134344"/>
            <a:ext cx="987939" cy="338197"/>
          </a:xfrm>
          <a:prstGeom prst="borderCallout2">
            <a:avLst>
              <a:gd name="adj1" fmla="val 19670"/>
              <a:gd name="adj2" fmla="val 100875"/>
              <a:gd name="adj3" fmla="val 20313"/>
              <a:gd name="adj4" fmla="val 141428"/>
              <a:gd name="adj5" fmla="val -47509"/>
              <a:gd name="adj6" fmla="val 180919"/>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ממשק מנוע 1</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sp>
        <p:nvSpPr>
          <p:cNvPr id="17" name="הסבר: קו מכופף 16">
            <a:extLst>
              <a:ext uri="{FF2B5EF4-FFF2-40B4-BE49-F238E27FC236}">
                <a16:creationId xmlns:a16="http://schemas.microsoft.com/office/drawing/2014/main" id="{E64D5985-FD2D-9180-4C6E-F4B7D114B631}"/>
              </a:ext>
            </a:extLst>
          </p:cNvPr>
          <p:cNvSpPr/>
          <p:nvPr/>
        </p:nvSpPr>
        <p:spPr>
          <a:xfrm>
            <a:off x="5827879" y="2187370"/>
            <a:ext cx="987939" cy="338197"/>
          </a:xfrm>
          <a:prstGeom prst="borderCallout2">
            <a:avLst>
              <a:gd name="adj1" fmla="val 19670"/>
              <a:gd name="adj2" fmla="val 100875"/>
              <a:gd name="adj3" fmla="val 20313"/>
              <a:gd name="adj4" fmla="val 141428"/>
              <a:gd name="adj5" fmla="val 147911"/>
              <a:gd name="adj6" fmla="val 161675"/>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פתחי חיווט</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cxnSp>
        <p:nvCxnSpPr>
          <p:cNvPr id="19" name="מחבר ישר 18">
            <a:extLst>
              <a:ext uri="{FF2B5EF4-FFF2-40B4-BE49-F238E27FC236}">
                <a16:creationId xmlns:a16="http://schemas.microsoft.com/office/drawing/2014/main" id="{507BBAF2-09A5-A8DA-C527-DD56B1232646}"/>
              </a:ext>
            </a:extLst>
          </p:cNvPr>
          <p:cNvCxnSpPr>
            <a:cxnSpLocks/>
          </p:cNvCxnSpPr>
          <p:nvPr/>
        </p:nvCxnSpPr>
        <p:spPr>
          <a:xfrm flipV="1">
            <a:off x="7233719" y="2158816"/>
            <a:ext cx="660903" cy="13171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מחבר ישר 20">
            <a:extLst>
              <a:ext uri="{FF2B5EF4-FFF2-40B4-BE49-F238E27FC236}">
                <a16:creationId xmlns:a16="http://schemas.microsoft.com/office/drawing/2014/main" id="{08B637C1-6943-8546-1CDA-66A9E2ECF9C0}"/>
              </a:ext>
            </a:extLst>
          </p:cNvPr>
          <p:cNvCxnSpPr>
            <a:cxnSpLocks/>
          </p:cNvCxnSpPr>
          <p:nvPr/>
        </p:nvCxnSpPr>
        <p:spPr>
          <a:xfrm>
            <a:off x="7233719" y="2290530"/>
            <a:ext cx="2245259" cy="69711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7DF4D756-A7DF-D160-DFC9-F1E404745FBD}"/>
              </a:ext>
            </a:extLst>
          </p:cNvPr>
          <p:cNvCxnSpPr>
            <a:cxnSpLocks/>
          </p:cNvCxnSpPr>
          <p:nvPr/>
        </p:nvCxnSpPr>
        <p:spPr>
          <a:xfrm>
            <a:off x="7297093" y="2290530"/>
            <a:ext cx="3612333" cy="4345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מחבר ישר 26">
            <a:extLst>
              <a:ext uri="{FF2B5EF4-FFF2-40B4-BE49-F238E27FC236}">
                <a16:creationId xmlns:a16="http://schemas.microsoft.com/office/drawing/2014/main" id="{9541F4FF-65E1-0E81-4F8A-0C37044C7331}"/>
              </a:ext>
            </a:extLst>
          </p:cNvPr>
          <p:cNvCxnSpPr>
            <a:cxnSpLocks/>
          </p:cNvCxnSpPr>
          <p:nvPr/>
        </p:nvCxnSpPr>
        <p:spPr>
          <a:xfrm>
            <a:off x="7233719" y="3192107"/>
            <a:ext cx="233428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מחבר ישר 30">
            <a:extLst>
              <a:ext uri="{FF2B5EF4-FFF2-40B4-BE49-F238E27FC236}">
                <a16:creationId xmlns:a16="http://schemas.microsoft.com/office/drawing/2014/main" id="{EFAC7703-DEC3-8FBA-8303-F7220B890EFE}"/>
              </a:ext>
            </a:extLst>
          </p:cNvPr>
          <p:cNvCxnSpPr>
            <a:cxnSpLocks/>
          </p:cNvCxnSpPr>
          <p:nvPr/>
        </p:nvCxnSpPr>
        <p:spPr>
          <a:xfrm flipV="1">
            <a:off x="4440581" y="4046497"/>
            <a:ext cx="675300" cy="7065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הסבר: קו מכופף 33">
            <a:extLst>
              <a:ext uri="{FF2B5EF4-FFF2-40B4-BE49-F238E27FC236}">
                <a16:creationId xmlns:a16="http://schemas.microsoft.com/office/drawing/2014/main" id="{AC6D77B7-3958-816A-25E2-4C3157DEEB38}"/>
              </a:ext>
            </a:extLst>
          </p:cNvPr>
          <p:cNvSpPr/>
          <p:nvPr/>
        </p:nvSpPr>
        <p:spPr>
          <a:xfrm>
            <a:off x="5700482" y="5946346"/>
            <a:ext cx="987939" cy="282861"/>
          </a:xfrm>
          <a:prstGeom prst="borderCallout2">
            <a:avLst>
              <a:gd name="adj1" fmla="val 52339"/>
              <a:gd name="adj2" fmla="val 404"/>
              <a:gd name="adj3" fmla="val 51961"/>
              <a:gd name="adj4" fmla="val -12293"/>
              <a:gd name="adj5" fmla="val -305326"/>
              <a:gd name="adj6" fmla="val -205635"/>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ln>
                  <a:noFill/>
                </a:ln>
                <a:effectLst>
                  <a:outerShdw blurRad="38100" dist="19050" dir="2700000" algn="tl">
                    <a:schemeClr val="dk1">
                      <a:alpha val="40000"/>
                    </a:schemeClr>
                  </a:outerShdw>
                </a:effectLst>
                <a:latin typeface="Aptos" panose="020B0004020202020204" pitchFamily="34" charset="0"/>
                <a:ea typeface="Aptos" panose="020B0004020202020204" pitchFamily="34" charset="0"/>
                <a:cs typeface="Calibri" panose="020F0502020204030204" pitchFamily="34" charset="0"/>
              </a:rPr>
              <a:t>ממשק </a:t>
            </a:r>
            <a:r>
              <a:rPr lang="en-US" sz="1100" dirty="0">
                <a:ln>
                  <a:noFill/>
                </a:ln>
                <a:effectLst>
                  <a:outerShdw blurRad="38100" dist="19050" dir="2700000" algn="tl">
                    <a:schemeClr val="dk1">
                      <a:alpha val="40000"/>
                    </a:schemeClr>
                  </a:outerShdw>
                </a:effectLst>
                <a:latin typeface="Aptos" panose="020B0004020202020204" pitchFamily="34" charset="0"/>
                <a:ea typeface="Aptos" panose="020B0004020202020204" pitchFamily="34" charset="0"/>
                <a:cs typeface="Calibri" panose="020F0502020204030204" pitchFamily="34" charset="0"/>
              </a:rPr>
              <a:t>RP</a:t>
            </a:r>
            <a:endParaRPr lang="en-US" sz="1100" dirty="0">
              <a:effectLst/>
              <a:latin typeface="Aptos" panose="020B0004020202020204" pitchFamily="34" charset="0"/>
              <a:ea typeface="Aptos" panose="020B0004020202020204" pitchFamily="34" charset="0"/>
              <a:cs typeface="Calibri" panose="020F0502020204030204" pitchFamily="34" charset="0"/>
            </a:endParaRPr>
          </a:p>
        </p:txBody>
      </p:sp>
      <p:sp>
        <p:nvSpPr>
          <p:cNvPr id="35" name="הסבר: קו מכופף 34">
            <a:extLst>
              <a:ext uri="{FF2B5EF4-FFF2-40B4-BE49-F238E27FC236}">
                <a16:creationId xmlns:a16="http://schemas.microsoft.com/office/drawing/2014/main" id="{96703B69-775D-DE91-F5DA-138245E88E98}"/>
              </a:ext>
            </a:extLst>
          </p:cNvPr>
          <p:cNvSpPr/>
          <p:nvPr/>
        </p:nvSpPr>
        <p:spPr>
          <a:xfrm>
            <a:off x="5744588" y="5281998"/>
            <a:ext cx="987939" cy="282861"/>
          </a:xfrm>
          <a:prstGeom prst="borderCallout2">
            <a:avLst>
              <a:gd name="adj1" fmla="val 52339"/>
              <a:gd name="adj2" fmla="val 404"/>
              <a:gd name="adj3" fmla="val 51961"/>
              <a:gd name="adj4" fmla="val -12293"/>
              <a:gd name="adj5" fmla="val -33269"/>
              <a:gd name="adj6" fmla="val -78255"/>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ln>
                  <a:noFill/>
                </a:ln>
                <a:effectLst>
                  <a:outerShdw blurRad="38100" dist="19050" dir="2700000" algn="tl">
                    <a:schemeClr val="dk1">
                      <a:alpha val="40000"/>
                    </a:schemeClr>
                  </a:outerShdw>
                </a:effectLst>
                <a:latin typeface="Aptos" panose="020B0004020202020204" pitchFamily="34" charset="0"/>
                <a:ea typeface="Aptos" panose="020B0004020202020204" pitchFamily="34" charset="0"/>
                <a:cs typeface="Calibri" panose="020F0502020204030204" pitchFamily="34" charset="0"/>
              </a:rPr>
              <a:t>ממשקי סוללות</a:t>
            </a:r>
            <a:endParaRPr lang="en-US" sz="1100" dirty="0">
              <a:effectLst/>
              <a:latin typeface="Aptos" panose="020B0004020202020204" pitchFamily="34" charset="0"/>
              <a:ea typeface="Aptos" panose="020B0004020202020204" pitchFamily="34" charset="0"/>
              <a:cs typeface="Calibri" panose="020F0502020204030204" pitchFamily="34" charset="0"/>
            </a:endParaRPr>
          </a:p>
        </p:txBody>
      </p:sp>
      <p:cxnSp>
        <p:nvCxnSpPr>
          <p:cNvPr id="36" name="מחבר ישר 35">
            <a:extLst>
              <a:ext uri="{FF2B5EF4-FFF2-40B4-BE49-F238E27FC236}">
                <a16:creationId xmlns:a16="http://schemas.microsoft.com/office/drawing/2014/main" id="{8182D867-CA28-5AE5-2B7B-FD3BAA54425E}"/>
              </a:ext>
            </a:extLst>
          </p:cNvPr>
          <p:cNvCxnSpPr>
            <a:cxnSpLocks/>
          </p:cNvCxnSpPr>
          <p:nvPr/>
        </p:nvCxnSpPr>
        <p:spPr>
          <a:xfrm>
            <a:off x="4778231" y="5423428"/>
            <a:ext cx="81003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הסבר: קו מכופף 38">
            <a:extLst>
              <a:ext uri="{FF2B5EF4-FFF2-40B4-BE49-F238E27FC236}">
                <a16:creationId xmlns:a16="http://schemas.microsoft.com/office/drawing/2014/main" id="{8EDD7E90-292B-DB19-30CF-6FF9D22076D2}"/>
              </a:ext>
            </a:extLst>
          </p:cNvPr>
          <p:cNvSpPr/>
          <p:nvPr/>
        </p:nvSpPr>
        <p:spPr>
          <a:xfrm>
            <a:off x="6174463" y="4491523"/>
            <a:ext cx="820917" cy="338197"/>
          </a:xfrm>
          <a:prstGeom prst="borderCallout2">
            <a:avLst>
              <a:gd name="adj1" fmla="val 19670"/>
              <a:gd name="adj2" fmla="val 100875"/>
              <a:gd name="adj3" fmla="val 20313"/>
              <a:gd name="adj4" fmla="val 141428"/>
              <a:gd name="adj5" fmla="val 110433"/>
              <a:gd name="adj6" fmla="val 557222"/>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rPr>
              <a:t>זנב המשמש גם כידית</a:t>
            </a:r>
            <a:endParaRPr lang="en-US" sz="1100" dirty="0">
              <a:effectLst>
                <a:outerShdw blurRad="38100" dist="19050" dir="2700000" algn="tl">
                  <a:schemeClr val="dk1">
                    <a:alpha val="40000"/>
                  </a:schemeClr>
                </a:outerShdw>
              </a:effectLst>
              <a:latin typeface="Aptos" panose="020B0004020202020204" pitchFamily="34" charset="0"/>
              <a:cs typeface="Calibri" panose="020F0502020204030204" pitchFamily="34" charset="0"/>
            </a:endParaRPr>
          </a:p>
        </p:txBody>
      </p:sp>
      <p:pic>
        <p:nvPicPr>
          <p:cNvPr id="40" name="תמונה 39">
            <a:extLst>
              <a:ext uri="{FF2B5EF4-FFF2-40B4-BE49-F238E27FC236}">
                <a16:creationId xmlns:a16="http://schemas.microsoft.com/office/drawing/2014/main" id="{E4226068-8361-7B9E-78EC-679ABBF1D1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7602" y="2863245"/>
            <a:ext cx="1645285" cy="1955800"/>
          </a:xfrm>
          <a:prstGeom prst="rect">
            <a:avLst/>
          </a:prstGeom>
        </p:spPr>
      </p:pic>
      <p:sp>
        <p:nvSpPr>
          <p:cNvPr id="41" name="תיבת טקסט 40">
            <a:extLst>
              <a:ext uri="{FF2B5EF4-FFF2-40B4-BE49-F238E27FC236}">
                <a16:creationId xmlns:a16="http://schemas.microsoft.com/office/drawing/2014/main" id="{90EC66F2-E993-4346-F4B2-2A2368BAA89C}"/>
              </a:ext>
            </a:extLst>
          </p:cNvPr>
          <p:cNvSpPr txBox="1"/>
          <p:nvPr/>
        </p:nvSpPr>
        <p:spPr>
          <a:xfrm>
            <a:off x="837177" y="2454422"/>
            <a:ext cx="1114116" cy="369332"/>
          </a:xfrm>
          <a:prstGeom prst="rect">
            <a:avLst/>
          </a:prstGeom>
          <a:noFill/>
        </p:spPr>
        <p:txBody>
          <a:bodyPr wrap="square" rtlCol="1">
            <a:spAutoFit/>
          </a:bodyPr>
          <a:lstStyle/>
          <a:p>
            <a:pPr algn="r" rtl="1"/>
            <a:r>
              <a:rPr lang="he-IL" dirty="0">
                <a:latin typeface="Calibri" panose="020F0502020204030204" pitchFamily="34" charset="0"/>
                <a:cs typeface="Calibri" panose="020F0502020204030204" pitchFamily="34" charset="0"/>
              </a:rPr>
              <a:t>ראש הכלב</a:t>
            </a:r>
          </a:p>
        </p:txBody>
      </p:sp>
      <p:sp>
        <p:nvSpPr>
          <p:cNvPr id="42" name="הסבר: קו מכופף 41">
            <a:extLst>
              <a:ext uri="{FF2B5EF4-FFF2-40B4-BE49-F238E27FC236}">
                <a16:creationId xmlns:a16="http://schemas.microsoft.com/office/drawing/2014/main" id="{558F9973-A256-1894-6CE3-35FE785AE0EF}"/>
              </a:ext>
            </a:extLst>
          </p:cNvPr>
          <p:cNvSpPr/>
          <p:nvPr/>
        </p:nvSpPr>
        <p:spPr>
          <a:xfrm>
            <a:off x="1198426" y="5332644"/>
            <a:ext cx="1146298" cy="990104"/>
          </a:xfrm>
          <a:prstGeom prst="borderCallout2">
            <a:avLst>
              <a:gd name="adj1" fmla="val 52339"/>
              <a:gd name="adj2" fmla="val 404"/>
              <a:gd name="adj3" fmla="val 51961"/>
              <a:gd name="adj4" fmla="val -12293"/>
              <a:gd name="adj5" fmla="val -93186"/>
              <a:gd name="adj6" fmla="val -11358"/>
            </a:avLst>
          </a:prstGeom>
          <a:noFill/>
          <a:ln w="12700" cap="flat" cmpd="sng" algn="ctr">
            <a:solidFill>
              <a:schemeClr val="accent1">
                <a:lumMod val="75000"/>
              </a:schemeClr>
            </a:solidFill>
            <a:prstDash val="solid"/>
            <a:miter lim="800000"/>
          </a:ln>
          <a:effectLst/>
        </p:spPr>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he-IL" sz="1100" dirty="0">
                <a:effectLst>
                  <a:outerShdw blurRad="38100" dist="19050" dir="2700000" algn="tl">
                    <a:schemeClr val="dk1">
                      <a:alpha val="40000"/>
                    </a:schemeClr>
                  </a:outerShdw>
                </a:effectLst>
                <a:latin typeface="Aptos" panose="020B0004020202020204" pitchFamily="34" charset="0"/>
                <a:ea typeface="Aptos" panose="020B0004020202020204" pitchFamily="34" charset="0"/>
                <a:cs typeface="Calibri" panose="020F0502020204030204" pitchFamily="34" charset="0"/>
              </a:rPr>
              <a:t>מודל מוכן מהאינטרנט, משמש גם כמשקולת קדמית </a:t>
            </a:r>
            <a:endParaRPr lang="en-US" sz="1100" dirty="0">
              <a:effectLst/>
              <a:latin typeface="Aptos" panose="020B0004020202020204" pitchFamily="34" charset="0"/>
              <a:ea typeface="Aptos" panose="020B0004020202020204" pitchFamily="34" charset="0"/>
              <a:cs typeface="Calibri" panose="020F0502020204030204" pitchFamily="34" charset="0"/>
            </a:endParaRPr>
          </a:p>
        </p:txBody>
      </p:sp>
      <mc:AlternateContent xmlns:mc="http://schemas.openxmlformats.org/markup-compatibility/2006" xmlns:pslz="http://schemas.microsoft.com/office/powerpoint/2016/slidezoom">
        <mc:Choice Requires="pslz">
          <p:graphicFrame>
            <p:nvGraphicFramePr>
              <p:cNvPr id="3" name="תצוגת שקופית 2">
                <a:extLst>
                  <a:ext uri="{FF2B5EF4-FFF2-40B4-BE49-F238E27FC236}">
                    <a16:creationId xmlns:a16="http://schemas.microsoft.com/office/drawing/2014/main" id="{31C8DD02-AE5B-AB08-7056-17E63857147C}"/>
                  </a:ext>
                </a:extLst>
              </p:cNvPr>
              <p:cNvGraphicFramePr>
                <a:graphicFrameLocks noChangeAspect="1"/>
              </p:cNvGraphicFramePr>
              <p:nvPr>
                <p:extLst>
                  <p:ext uri="{D42A27DB-BD31-4B8C-83A1-F6EECF244321}">
                    <p14:modId xmlns:p14="http://schemas.microsoft.com/office/powerpoint/2010/main" val="1531124750"/>
                  </p:ext>
                </p:extLst>
              </p:nvPr>
            </p:nvGraphicFramePr>
            <p:xfrm>
              <a:off x="365462" y="601536"/>
              <a:ext cx="2191234" cy="1232569"/>
            </p:xfrm>
            <a:graphic>
              <a:graphicData uri="http://schemas.microsoft.com/office/powerpoint/2016/slidezoom">
                <pslz:sldZm>
                  <pslz:sldZmObj sldId="283" cId="2930218918">
                    <pslz:zmPr id="{A48BC04B-6F31-49C5-AD5A-8DD7520892DB}" returnToParent="0" transitionDur="1000">
                      <p166:blipFill xmlns:p166="http://schemas.microsoft.com/office/powerpoint/2016/6/main">
                        <a:blip r:embed="rId7"/>
                        <a:stretch>
                          <a:fillRect/>
                        </a:stretch>
                      </p166:blipFill>
                      <p166:spPr xmlns:p166="http://schemas.microsoft.com/office/powerpoint/2016/6/main">
                        <a:xfrm>
                          <a:off x="0" y="0"/>
                          <a:ext cx="2191234" cy="1232569"/>
                        </a:xfrm>
                        <a:prstGeom prst="rect">
                          <a:avLst/>
                        </a:prstGeom>
                        <a:ln w="3175">
                          <a:solidFill>
                            <a:prstClr val="ltGray"/>
                          </a:solidFill>
                        </a:ln>
                      </p166:spPr>
                    </pslz:zmPr>
                  </pslz:sldZmObj>
                </pslz:sldZm>
              </a:graphicData>
            </a:graphic>
          </p:graphicFrame>
        </mc:Choice>
        <mc:Fallback xmlns="">
          <p:pic>
            <p:nvPicPr>
              <p:cNvPr id="3" name="תצוגת שקופית 2">
                <a:extLst>
                  <a:ext uri="{FF2B5EF4-FFF2-40B4-BE49-F238E27FC236}">
                    <a16:creationId xmlns:a16="http://schemas.microsoft.com/office/drawing/2014/main" id="{31C8DD02-AE5B-AB08-7056-17E63857147C}"/>
                  </a:ext>
                </a:extLst>
              </p:cNvPr>
              <p:cNvPicPr>
                <a:picLocks noGrp="1" noRot="1" noChangeAspect="1" noMove="1" noResize="1" noEditPoints="1" noAdjustHandles="1" noChangeArrowheads="1" noChangeShapeType="1"/>
              </p:cNvPicPr>
              <p:nvPr/>
            </p:nvPicPr>
            <p:blipFill>
              <a:blip r:embed="rId8"/>
              <a:stretch>
                <a:fillRect/>
              </a:stretch>
            </p:blipFill>
            <p:spPr>
              <a:xfrm>
                <a:off x="365462" y="601536"/>
                <a:ext cx="2191234" cy="1232569"/>
              </a:xfrm>
              <a:prstGeom prst="rect">
                <a:avLst/>
              </a:prstGeom>
              <a:ln w="3175">
                <a:solidFill>
                  <a:prstClr val="ltGray"/>
                </a:solidFill>
              </a:ln>
            </p:spPr>
          </p:pic>
        </mc:Fallback>
      </mc:AlternateContent>
    </p:spTree>
    <p:extLst>
      <p:ext uri="{BB962C8B-B14F-4D97-AF65-F5344CB8AC3E}">
        <p14:creationId xmlns:p14="http://schemas.microsoft.com/office/powerpoint/2010/main" val="386407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FC188C0-BE63-2FFA-368E-F628170D70B9}"/>
              </a:ext>
            </a:extLst>
          </p:cNvPr>
          <p:cNvSpPr>
            <a:spLocks noGrp="1" noChangeArrowheads="1"/>
          </p:cNvSpPr>
          <p:nvPr>
            <p:ph type="title"/>
          </p:nvPr>
        </p:nvSpPr>
        <p:spPr bwMode="auto">
          <a:xfrm>
            <a:off x="5755495" y="545667"/>
            <a:ext cx="52036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he-IL" dirty="0"/>
              <a:t>תכן מכאני- תכנון לעומת ביצוע</a:t>
            </a:r>
          </a:p>
        </p:txBody>
      </p:sp>
      <p:pic>
        <p:nvPicPr>
          <p:cNvPr id="2" name="תמונה 1">
            <a:extLst>
              <a:ext uri="{FF2B5EF4-FFF2-40B4-BE49-F238E27FC236}">
                <a16:creationId xmlns:a16="http://schemas.microsoft.com/office/drawing/2014/main" id="{B819281C-A20A-1BC3-BF7E-8623C16B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953" y="1457608"/>
            <a:ext cx="8691613" cy="4134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23134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רשת">
  <a:themeElements>
    <a:clrScheme name="רשת">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רשת">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רשת">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docProps/app.xml><?xml version="1.0" encoding="utf-8"?>
<Properties xmlns="http://schemas.openxmlformats.org/officeDocument/2006/extended-properties" xmlns:vt="http://schemas.openxmlformats.org/officeDocument/2006/docPropsVTypes">
  <Template>TM03457485[[fn=רשת]]</Template>
  <TotalTime>2799</TotalTime>
  <Words>2217</Words>
  <Application>Microsoft Office PowerPoint</Application>
  <PresentationFormat>מסך רחב</PresentationFormat>
  <Paragraphs>200</Paragraphs>
  <Slides>26</Slides>
  <Notes>0</Notes>
  <HiddenSlides>1</HiddenSlides>
  <MMClips>3</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26</vt:i4>
      </vt:variant>
    </vt:vector>
  </HeadingPairs>
  <TitlesOfParts>
    <vt:vector size="33" baseType="lpstr">
      <vt:lpstr>Aptos</vt:lpstr>
      <vt:lpstr>Arial</vt:lpstr>
      <vt:lpstr>Calibri</vt:lpstr>
      <vt:lpstr>Cambria Math</vt:lpstr>
      <vt:lpstr>Century Gothic</vt:lpstr>
      <vt:lpstr>Symbol</vt:lpstr>
      <vt:lpstr>רשת</vt:lpstr>
      <vt:lpstr>פרוייקט גמר הנדסי כלב רובוטי</vt:lpstr>
      <vt:lpstr>מבוא</vt:lpstr>
      <vt:lpstr>דרישות הפרוייקט</vt:lpstr>
      <vt:lpstr>רקע תאורטי </vt:lpstr>
      <vt:lpstr>דוגמאות לרובוטי כלב קיימים  </vt:lpstr>
      <vt:lpstr>תכן מכאני- שיקולי תכן</vt:lpstr>
      <vt:lpstr>תכן מכאני- מודלים בתיב"ם</vt:lpstr>
      <vt:lpstr>תכן מכאני- המשך מודלים בתיב"ם</vt:lpstr>
      <vt:lpstr>תכן מכאני- תכנון לעומת ביצוע</vt:lpstr>
      <vt:lpstr>תכן מכאני- אנליזת חוזק</vt:lpstr>
      <vt:lpstr>תכן מכאני- אנליזת קריסה</vt:lpstr>
      <vt:lpstr>מנועי סרוו ומערכת הנע</vt:lpstr>
      <vt:lpstr>ייצור והרכבה</vt:lpstr>
      <vt:lpstr>קינמטיקה הפוכה</vt:lpstr>
      <vt:lpstr>תכנון מסלול</vt:lpstr>
      <vt:lpstr>תכנון מסלול</vt:lpstr>
      <vt:lpstr>מצגת של PowerPoint‏</vt:lpstr>
      <vt:lpstr>מערכות בקרה ותקשורת</vt:lpstr>
      <vt:lpstr>מערכות בקרה ותקשורת</vt:lpstr>
      <vt:lpstr>שילוב מפסק- PULLUP</vt:lpstr>
      <vt:lpstr>אתגרים ופתרונות</vt:lpstr>
      <vt:lpstr>אתגרים ופתרונות</vt:lpstr>
      <vt:lpstr>תוצאות</vt:lpstr>
      <vt:lpstr>סיכום והמלצות להמשך</vt:lpstr>
      <vt:lpstr>תודה על ההקשבה</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Yaniv Abramov</dc:creator>
  <cp:lastModifiedBy>Yaniv Abramov</cp:lastModifiedBy>
  <cp:revision>1</cp:revision>
  <dcterms:created xsi:type="dcterms:W3CDTF">2024-09-21T14:52:05Z</dcterms:created>
  <dcterms:modified xsi:type="dcterms:W3CDTF">2024-11-05T15:24:55Z</dcterms:modified>
</cp:coreProperties>
</file>